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EFFB3-8048-4939-82BF-D8895F5CEFCE}" v="65" dt="2023-02-23T19:50:34.599"/>
    <p1510:client id="{20D6E57C-60A4-46C5-A9BD-78B1DC1D52D3}" v="2984" dt="2023-02-23T18:06:07.667"/>
    <p1510:client id="{53CE3757-94D5-4B72-9D41-CEE6A73083CB}" v="76" dt="2023-02-24T20:05:23.857"/>
    <p1510:client id="{6E635624-D926-4FA6-905E-5A92FCBFF5A3}" v="160" dt="2023-02-24T19:54:11.986"/>
    <p1510:client id="{A6C0657E-4200-4B96-ABB1-B25130788EED}" v="997" dt="2023-02-23T19:48:06.946"/>
    <p1510:client id="{AF593356-4FEB-4F0E-B1F5-8802E36F7A53}" v="1566" dt="2023-02-23T19:08:38.872"/>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9"/>
    <p:restoredTop sz="94737"/>
  </p:normalViewPr>
  <p:slideViewPr>
    <p:cSldViewPr>
      <p:cViewPr varScale="1">
        <p:scale>
          <a:sx n="78" d="100"/>
          <a:sy n="78" d="100"/>
        </p:scale>
        <p:origin x="201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6E635624-D926-4FA6-905E-5A92FCBFF5A3}"/>
    <pc:docChg chg="modSld">
      <pc:chgData name="CHEN, KATHY (PGR)" userId="S::u2267086@live.warwick.ac.uk::33ad319c-faab-44e7-b730-ab3160d18fae" providerId="AD" clId="Web-{6E635624-D926-4FA6-905E-5A92FCBFF5A3}" dt="2023-02-24T19:54:11.986" v="50" actId="20577"/>
      <pc:docMkLst>
        <pc:docMk/>
      </pc:docMkLst>
      <pc:sldChg chg="modSp">
        <pc:chgData name="CHEN, KATHY (PGR)" userId="S::u2267086@live.warwick.ac.uk::33ad319c-faab-44e7-b730-ab3160d18fae" providerId="AD" clId="Web-{6E635624-D926-4FA6-905E-5A92FCBFF5A3}" dt="2023-02-24T19:52:48.794" v="8" actId="20577"/>
        <pc:sldMkLst>
          <pc:docMk/>
          <pc:sldMk cId="419606111" sldId="449"/>
        </pc:sldMkLst>
        <pc:spChg chg="mod">
          <ac:chgData name="CHEN, KATHY (PGR)" userId="S::u2267086@live.warwick.ac.uk::33ad319c-faab-44e7-b730-ab3160d18fae" providerId="AD" clId="Web-{6E635624-D926-4FA6-905E-5A92FCBFF5A3}" dt="2023-02-24T19:52:48.794" v="8" actId="20577"/>
          <ac:spMkLst>
            <pc:docMk/>
            <pc:sldMk cId="419606111" sldId="449"/>
            <ac:spMk id="3" creationId="{6BBFEDCC-1B51-5E8D-72D3-3AE797F1178F}"/>
          </ac:spMkLst>
        </pc:spChg>
        <pc:spChg chg="mod">
          <ac:chgData name="CHEN, KATHY (PGR)" userId="S::u2267086@live.warwick.ac.uk::33ad319c-faab-44e7-b730-ab3160d18fae" providerId="AD" clId="Web-{6E635624-D926-4FA6-905E-5A92FCBFF5A3}" dt="2023-02-24T19:52:41.606" v="1" actId="20577"/>
          <ac:spMkLst>
            <pc:docMk/>
            <pc:sldMk cId="419606111" sldId="449"/>
            <ac:spMk id="7" creationId="{7EBA17EC-68BE-5A68-472A-4B0E6C21DA87}"/>
          </ac:spMkLst>
        </pc:spChg>
      </pc:sldChg>
      <pc:sldChg chg="modSp">
        <pc:chgData name="CHEN, KATHY (PGR)" userId="S::u2267086@live.warwick.ac.uk::33ad319c-faab-44e7-b730-ab3160d18fae" providerId="AD" clId="Web-{6E635624-D926-4FA6-905E-5A92FCBFF5A3}" dt="2023-02-24T19:52:54.326" v="12" actId="20577"/>
        <pc:sldMkLst>
          <pc:docMk/>
          <pc:sldMk cId="546263679" sldId="450"/>
        </pc:sldMkLst>
        <pc:spChg chg="mod">
          <ac:chgData name="CHEN, KATHY (PGR)" userId="S::u2267086@live.warwick.ac.uk::33ad319c-faab-44e7-b730-ab3160d18fae" providerId="AD" clId="Web-{6E635624-D926-4FA6-905E-5A92FCBFF5A3}" dt="2023-02-24T19:52:51.904" v="10" actId="20577"/>
          <ac:spMkLst>
            <pc:docMk/>
            <pc:sldMk cId="546263679" sldId="450"/>
            <ac:spMk id="2" creationId="{982EF65B-E84F-3387-CE22-0696805B70D3}"/>
          </ac:spMkLst>
        </pc:spChg>
        <pc:spChg chg="mod">
          <ac:chgData name="CHEN, KATHY (PGR)" userId="S::u2267086@live.warwick.ac.uk::33ad319c-faab-44e7-b730-ab3160d18fae" providerId="AD" clId="Web-{6E635624-D926-4FA6-905E-5A92FCBFF5A3}" dt="2023-02-24T19:52:54.326" v="12" actId="20577"/>
          <ac:spMkLst>
            <pc:docMk/>
            <pc:sldMk cId="546263679" sldId="450"/>
            <ac:spMk id="7" creationId="{7EBA17EC-68BE-5A68-472A-4B0E6C21DA87}"/>
          </ac:spMkLst>
        </pc:spChg>
      </pc:sldChg>
      <pc:sldChg chg="modSp">
        <pc:chgData name="CHEN, KATHY (PGR)" userId="S::u2267086@live.warwick.ac.uk::33ad319c-faab-44e7-b730-ab3160d18fae" providerId="AD" clId="Web-{6E635624-D926-4FA6-905E-5A92FCBFF5A3}" dt="2023-02-24T19:52:59.904" v="15" actId="20577"/>
        <pc:sldMkLst>
          <pc:docMk/>
          <pc:sldMk cId="2791265890" sldId="451"/>
        </pc:sldMkLst>
        <pc:spChg chg="mod">
          <ac:chgData name="CHEN, KATHY (PGR)" userId="S::u2267086@live.warwick.ac.uk::33ad319c-faab-44e7-b730-ab3160d18fae" providerId="AD" clId="Web-{6E635624-D926-4FA6-905E-5A92FCBFF5A3}" dt="2023-02-24T19:52:59.904" v="15" actId="20577"/>
          <ac:spMkLst>
            <pc:docMk/>
            <pc:sldMk cId="2791265890" sldId="451"/>
            <ac:spMk id="2" creationId="{982EF65B-E84F-3387-CE22-0696805B70D3}"/>
          </ac:spMkLst>
        </pc:spChg>
        <pc:spChg chg="mod">
          <ac:chgData name="CHEN, KATHY (PGR)" userId="S::u2267086@live.warwick.ac.uk::33ad319c-faab-44e7-b730-ab3160d18fae" providerId="AD" clId="Web-{6E635624-D926-4FA6-905E-5A92FCBFF5A3}" dt="2023-02-24T19:52:58.451" v="13" actId="20577"/>
          <ac:spMkLst>
            <pc:docMk/>
            <pc:sldMk cId="2791265890" sldId="451"/>
            <ac:spMk id="7" creationId="{7EBA17EC-68BE-5A68-472A-4B0E6C21DA87}"/>
          </ac:spMkLst>
        </pc:spChg>
      </pc:sldChg>
      <pc:sldChg chg="modSp">
        <pc:chgData name="CHEN, KATHY (PGR)" userId="S::u2267086@live.warwick.ac.uk::33ad319c-faab-44e7-b730-ab3160d18fae" providerId="AD" clId="Web-{6E635624-D926-4FA6-905E-5A92FCBFF5A3}" dt="2023-02-24T19:53:04.748" v="17" actId="20577"/>
        <pc:sldMkLst>
          <pc:docMk/>
          <pc:sldMk cId="218869180" sldId="452"/>
        </pc:sldMkLst>
        <pc:spChg chg="mod">
          <ac:chgData name="CHEN, KATHY (PGR)" userId="S::u2267086@live.warwick.ac.uk::33ad319c-faab-44e7-b730-ab3160d18fae" providerId="AD" clId="Web-{6E635624-D926-4FA6-905E-5A92FCBFF5A3}" dt="2023-02-24T19:53:04.748" v="17" actId="20577"/>
          <ac:spMkLst>
            <pc:docMk/>
            <pc:sldMk cId="218869180" sldId="452"/>
            <ac:spMk id="2" creationId="{982EF65B-E84F-3387-CE22-0696805B70D3}"/>
          </ac:spMkLst>
        </pc:spChg>
        <pc:spChg chg="mod">
          <ac:chgData name="CHEN, KATHY (PGR)" userId="S::u2267086@live.warwick.ac.uk::33ad319c-faab-44e7-b730-ab3160d18fae" providerId="AD" clId="Web-{6E635624-D926-4FA6-905E-5A92FCBFF5A3}" dt="2023-02-24T19:53:03.889" v="16" actId="20577"/>
          <ac:spMkLst>
            <pc:docMk/>
            <pc:sldMk cId="218869180" sldId="452"/>
            <ac:spMk id="7" creationId="{7EBA17EC-68BE-5A68-472A-4B0E6C21DA87}"/>
          </ac:spMkLst>
        </pc:spChg>
      </pc:sldChg>
      <pc:sldChg chg="modSp">
        <pc:chgData name="CHEN, KATHY (PGR)" userId="S::u2267086@live.warwick.ac.uk::33ad319c-faab-44e7-b730-ab3160d18fae" providerId="AD" clId="Web-{6E635624-D926-4FA6-905E-5A92FCBFF5A3}" dt="2023-02-24T19:53:09.592" v="19" actId="20577"/>
        <pc:sldMkLst>
          <pc:docMk/>
          <pc:sldMk cId="2525328911" sldId="453"/>
        </pc:sldMkLst>
        <pc:spChg chg="mod">
          <ac:chgData name="CHEN, KATHY (PGR)" userId="S::u2267086@live.warwick.ac.uk::33ad319c-faab-44e7-b730-ab3160d18fae" providerId="AD" clId="Web-{6E635624-D926-4FA6-905E-5A92FCBFF5A3}" dt="2023-02-24T19:53:09.592" v="19" actId="20577"/>
          <ac:spMkLst>
            <pc:docMk/>
            <pc:sldMk cId="2525328911" sldId="453"/>
            <ac:spMk id="2" creationId="{982EF65B-E84F-3387-CE22-0696805B70D3}"/>
          </ac:spMkLst>
        </pc:spChg>
        <pc:spChg chg="mod">
          <ac:chgData name="CHEN, KATHY (PGR)" userId="S::u2267086@live.warwick.ac.uk::33ad319c-faab-44e7-b730-ab3160d18fae" providerId="AD" clId="Web-{6E635624-D926-4FA6-905E-5A92FCBFF5A3}" dt="2023-02-24T19:53:08.514" v="18" actId="20577"/>
          <ac:spMkLst>
            <pc:docMk/>
            <pc:sldMk cId="2525328911" sldId="453"/>
            <ac:spMk id="7" creationId="{7EBA17EC-68BE-5A68-472A-4B0E6C21DA87}"/>
          </ac:spMkLst>
        </pc:spChg>
      </pc:sldChg>
      <pc:sldChg chg="modSp">
        <pc:chgData name="CHEN, KATHY (PGR)" userId="S::u2267086@live.warwick.ac.uk::33ad319c-faab-44e7-b730-ab3160d18fae" providerId="AD" clId="Web-{6E635624-D926-4FA6-905E-5A92FCBFF5A3}" dt="2023-02-24T19:53:15.936" v="22" actId="20577"/>
        <pc:sldMkLst>
          <pc:docMk/>
          <pc:sldMk cId="1643576778" sldId="454"/>
        </pc:sldMkLst>
        <pc:spChg chg="mod">
          <ac:chgData name="CHEN, KATHY (PGR)" userId="S::u2267086@live.warwick.ac.uk::33ad319c-faab-44e7-b730-ab3160d18fae" providerId="AD" clId="Web-{6E635624-D926-4FA6-905E-5A92FCBFF5A3}" dt="2023-02-24T19:53:15.936" v="22" actId="20577"/>
          <ac:spMkLst>
            <pc:docMk/>
            <pc:sldMk cId="1643576778" sldId="454"/>
            <ac:spMk id="2" creationId="{982EF65B-E84F-3387-CE22-0696805B70D3}"/>
          </ac:spMkLst>
        </pc:spChg>
        <pc:spChg chg="mod">
          <ac:chgData name="CHEN, KATHY (PGR)" userId="S::u2267086@live.warwick.ac.uk::33ad319c-faab-44e7-b730-ab3160d18fae" providerId="AD" clId="Web-{6E635624-D926-4FA6-905E-5A92FCBFF5A3}" dt="2023-02-24T19:53:14.342" v="20" actId="20577"/>
          <ac:spMkLst>
            <pc:docMk/>
            <pc:sldMk cId="1643576778" sldId="454"/>
            <ac:spMk id="7" creationId="{7EBA17EC-68BE-5A68-472A-4B0E6C21DA87}"/>
          </ac:spMkLst>
        </pc:spChg>
      </pc:sldChg>
      <pc:sldChg chg="modSp">
        <pc:chgData name="CHEN, KATHY (PGR)" userId="S::u2267086@live.warwick.ac.uk::33ad319c-faab-44e7-b730-ab3160d18fae" providerId="AD" clId="Web-{6E635624-D926-4FA6-905E-5A92FCBFF5A3}" dt="2023-02-24T19:53:21.155" v="25" actId="20577"/>
        <pc:sldMkLst>
          <pc:docMk/>
          <pc:sldMk cId="292341446" sldId="455"/>
        </pc:sldMkLst>
        <pc:spChg chg="mod">
          <ac:chgData name="CHEN, KATHY (PGR)" userId="S::u2267086@live.warwick.ac.uk::33ad319c-faab-44e7-b730-ab3160d18fae" providerId="AD" clId="Web-{6E635624-D926-4FA6-905E-5A92FCBFF5A3}" dt="2023-02-24T19:53:21.155" v="25" actId="20577"/>
          <ac:spMkLst>
            <pc:docMk/>
            <pc:sldMk cId="292341446" sldId="455"/>
            <ac:spMk id="2" creationId="{982EF65B-E84F-3387-CE22-0696805B70D3}"/>
          </ac:spMkLst>
        </pc:spChg>
        <pc:spChg chg="mod">
          <ac:chgData name="CHEN, KATHY (PGR)" userId="S::u2267086@live.warwick.ac.uk::33ad319c-faab-44e7-b730-ab3160d18fae" providerId="AD" clId="Web-{6E635624-D926-4FA6-905E-5A92FCBFF5A3}" dt="2023-02-24T19:53:18.811" v="24" actId="20577"/>
          <ac:spMkLst>
            <pc:docMk/>
            <pc:sldMk cId="292341446" sldId="455"/>
            <ac:spMk id="7" creationId="{7EBA17EC-68BE-5A68-472A-4B0E6C21DA87}"/>
          </ac:spMkLst>
        </pc:spChg>
      </pc:sldChg>
      <pc:sldChg chg="modSp">
        <pc:chgData name="CHEN, KATHY (PGR)" userId="S::u2267086@live.warwick.ac.uk::33ad319c-faab-44e7-b730-ab3160d18fae" providerId="AD" clId="Web-{6E635624-D926-4FA6-905E-5A92FCBFF5A3}" dt="2023-02-24T19:53:26.984" v="28" actId="20577"/>
        <pc:sldMkLst>
          <pc:docMk/>
          <pc:sldMk cId="799532851" sldId="456"/>
        </pc:sldMkLst>
        <pc:spChg chg="mod">
          <ac:chgData name="CHEN, KATHY (PGR)" userId="S::u2267086@live.warwick.ac.uk::33ad319c-faab-44e7-b730-ab3160d18fae" providerId="AD" clId="Web-{6E635624-D926-4FA6-905E-5A92FCBFF5A3}" dt="2023-02-24T19:53:26.984" v="28" actId="20577"/>
          <ac:spMkLst>
            <pc:docMk/>
            <pc:sldMk cId="799532851" sldId="456"/>
            <ac:spMk id="2" creationId="{982EF65B-E84F-3387-CE22-0696805B70D3}"/>
          </ac:spMkLst>
        </pc:spChg>
        <pc:spChg chg="mod">
          <ac:chgData name="CHEN, KATHY (PGR)" userId="S::u2267086@live.warwick.ac.uk::33ad319c-faab-44e7-b730-ab3160d18fae" providerId="AD" clId="Web-{6E635624-D926-4FA6-905E-5A92FCBFF5A3}" dt="2023-02-24T19:53:25.562" v="26" actId="20577"/>
          <ac:spMkLst>
            <pc:docMk/>
            <pc:sldMk cId="799532851" sldId="456"/>
            <ac:spMk id="7" creationId="{7EBA17EC-68BE-5A68-472A-4B0E6C21DA87}"/>
          </ac:spMkLst>
        </pc:spChg>
      </pc:sldChg>
      <pc:sldChg chg="modSp">
        <pc:chgData name="CHEN, KATHY (PGR)" userId="S::u2267086@live.warwick.ac.uk::33ad319c-faab-44e7-b730-ab3160d18fae" providerId="AD" clId="Web-{6E635624-D926-4FA6-905E-5A92FCBFF5A3}" dt="2023-02-24T19:53:32.625" v="31" actId="20577"/>
        <pc:sldMkLst>
          <pc:docMk/>
          <pc:sldMk cId="3014348472" sldId="457"/>
        </pc:sldMkLst>
        <pc:spChg chg="mod">
          <ac:chgData name="CHEN, KATHY (PGR)" userId="S::u2267086@live.warwick.ac.uk::33ad319c-faab-44e7-b730-ab3160d18fae" providerId="AD" clId="Web-{6E635624-D926-4FA6-905E-5A92FCBFF5A3}" dt="2023-02-24T19:53:32.625" v="31" actId="20577"/>
          <ac:spMkLst>
            <pc:docMk/>
            <pc:sldMk cId="3014348472" sldId="457"/>
            <ac:spMk id="2" creationId="{982EF65B-E84F-3387-CE22-0696805B70D3}"/>
          </ac:spMkLst>
        </pc:spChg>
        <pc:spChg chg="mod">
          <ac:chgData name="CHEN, KATHY (PGR)" userId="S::u2267086@live.warwick.ac.uk::33ad319c-faab-44e7-b730-ab3160d18fae" providerId="AD" clId="Web-{6E635624-D926-4FA6-905E-5A92FCBFF5A3}" dt="2023-02-24T19:53:31.093" v="29" actId="20577"/>
          <ac:spMkLst>
            <pc:docMk/>
            <pc:sldMk cId="3014348472" sldId="457"/>
            <ac:spMk id="7" creationId="{7EBA17EC-68BE-5A68-472A-4B0E6C21DA87}"/>
          </ac:spMkLst>
        </pc:spChg>
      </pc:sldChg>
      <pc:sldChg chg="modSp">
        <pc:chgData name="CHEN, KATHY (PGR)" userId="S::u2267086@live.warwick.ac.uk::33ad319c-faab-44e7-b730-ab3160d18fae" providerId="AD" clId="Web-{6E635624-D926-4FA6-905E-5A92FCBFF5A3}" dt="2023-02-24T19:53:38.078" v="33" actId="20577"/>
        <pc:sldMkLst>
          <pc:docMk/>
          <pc:sldMk cId="1729080459" sldId="458"/>
        </pc:sldMkLst>
        <pc:spChg chg="mod">
          <ac:chgData name="CHEN, KATHY (PGR)" userId="S::u2267086@live.warwick.ac.uk::33ad319c-faab-44e7-b730-ab3160d18fae" providerId="AD" clId="Web-{6E635624-D926-4FA6-905E-5A92FCBFF5A3}" dt="2023-02-24T19:53:38.078" v="33" actId="20577"/>
          <ac:spMkLst>
            <pc:docMk/>
            <pc:sldMk cId="1729080459" sldId="458"/>
            <ac:spMk id="2" creationId="{982EF65B-E84F-3387-CE22-0696805B70D3}"/>
          </ac:spMkLst>
        </pc:spChg>
        <pc:spChg chg="mod">
          <ac:chgData name="CHEN, KATHY (PGR)" userId="S::u2267086@live.warwick.ac.uk::33ad319c-faab-44e7-b730-ab3160d18fae" providerId="AD" clId="Web-{6E635624-D926-4FA6-905E-5A92FCBFF5A3}" dt="2023-02-24T19:53:36.609" v="32" actId="20577"/>
          <ac:spMkLst>
            <pc:docMk/>
            <pc:sldMk cId="1729080459" sldId="458"/>
            <ac:spMk id="7" creationId="{7EBA17EC-68BE-5A68-472A-4B0E6C21DA87}"/>
          </ac:spMkLst>
        </pc:spChg>
      </pc:sldChg>
      <pc:sldChg chg="modSp">
        <pc:chgData name="CHEN, KATHY (PGR)" userId="S::u2267086@live.warwick.ac.uk::33ad319c-faab-44e7-b730-ab3160d18fae" providerId="AD" clId="Web-{6E635624-D926-4FA6-905E-5A92FCBFF5A3}" dt="2023-02-24T19:53:43.282" v="35" actId="20577"/>
        <pc:sldMkLst>
          <pc:docMk/>
          <pc:sldMk cId="952493462" sldId="459"/>
        </pc:sldMkLst>
        <pc:spChg chg="mod">
          <ac:chgData name="CHEN, KATHY (PGR)" userId="S::u2267086@live.warwick.ac.uk::33ad319c-faab-44e7-b730-ab3160d18fae" providerId="AD" clId="Web-{6E635624-D926-4FA6-905E-5A92FCBFF5A3}" dt="2023-02-24T19:53:43.282" v="35" actId="20577"/>
          <ac:spMkLst>
            <pc:docMk/>
            <pc:sldMk cId="952493462" sldId="459"/>
            <ac:spMk id="2" creationId="{982EF65B-E84F-3387-CE22-0696805B70D3}"/>
          </ac:spMkLst>
        </pc:spChg>
        <pc:spChg chg="mod">
          <ac:chgData name="CHEN, KATHY (PGR)" userId="S::u2267086@live.warwick.ac.uk::33ad319c-faab-44e7-b730-ab3160d18fae" providerId="AD" clId="Web-{6E635624-D926-4FA6-905E-5A92FCBFF5A3}" dt="2023-02-24T19:53:41.094" v="34" actId="20577"/>
          <ac:spMkLst>
            <pc:docMk/>
            <pc:sldMk cId="952493462" sldId="459"/>
            <ac:spMk id="7" creationId="{7EBA17EC-68BE-5A68-472A-4B0E6C21DA87}"/>
          </ac:spMkLst>
        </pc:spChg>
      </pc:sldChg>
      <pc:sldChg chg="modSp">
        <pc:chgData name="CHEN, KATHY (PGR)" userId="S::u2267086@live.warwick.ac.uk::33ad319c-faab-44e7-b730-ab3160d18fae" providerId="AD" clId="Web-{6E635624-D926-4FA6-905E-5A92FCBFF5A3}" dt="2023-02-24T19:53:48.829" v="38" actId="20577"/>
        <pc:sldMkLst>
          <pc:docMk/>
          <pc:sldMk cId="1151789745" sldId="460"/>
        </pc:sldMkLst>
        <pc:spChg chg="mod">
          <ac:chgData name="CHEN, KATHY (PGR)" userId="S::u2267086@live.warwick.ac.uk::33ad319c-faab-44e7-b730-ab3160d18fae" providerId="AD" clId="Web-{6E635624-D926-4FA6-905E-5A92FCBFF5A3}" dt="2023-02-24T19:53:48.829" v="38" actId="20577"/>
          <ac:spMkLst>
            <pc:docMk/>
            <pc:sldMk cId="1151789745" sldId="460"/>
            <ac:spMk id="2" creationId="{982EF65B-E84F-3387-CE22-0696805B70D3}"/>
          </ac:spMkLst>
        </pc:spChg>
        <pc:spChg chg="mod">
          <ac:chgData name="CHEN, KATHY (PGR)" userId="S::u2267086@live.warwick.ac.uk::33ad319c-faab-44e7-b730-ab3160d18fae" providerId="AD" clId="Web-{6E635624-D926-4FA6-905E-5A92FCBFF5A3}" dt="2023-02-24T19:53:47.204" v="36" actId="20577"/>
          <ac:spMkLst>
            <pc:docMk/>
            <pc:sldMk cId="1151789745" sldId="460"/>
            <ac:spMk id="7" creationId="{7EBA17EC-68BE-5A68-472A-4B0E6C21DA87}"/>
          </ac:spMkLst>
        </pc:spChg>
      </pc:sldChg>
      <pc:sldChg chg="modSp">
        <pc:chgData name="CHEN, KATHY (PGR)" userId="S::u2267086@live.warwick.ac.uk::33ad319c-faab-44e7-b730-ab3160d18fae" providerId="AD" clId="Web-{6E635624-D926-4FA6-905E-5A92FCBFF5A3}" dt="2023-02-24T19:53:54.157" v="40" actId="20577"/>
        <pc:sldMkLst>
          <pc:docMk/>
          <pc:sldMk cId="344389873" sldId="461"/>
        </pc:sldMkLst>
        <pc:spChg chg="mod">
          <ac:chgData name="CHEN, KATHY (PGR)" userId="S::u2267086@live.warwick.ac.uk::33ad319c-faab-44e7-b730-ab3160d18fae" providerId="AD" clId="Web-{6E635624-D926-4FA6-905E-5A92FCBFF5A3}" dt="2023-02-24T19:53:54.157" v="40" actId="20577"/>
          <ac:spMkLst>
            <pc:docMk/>
            <pc:sldMk cId="344389873" sldId="461"/>
            <ac:spMk id="2" creationId="{982EF65B-E84F-3387-CE22-0696805B70D3}"/>
          </ac:spMkLst>
        </pc:spChg>
        <pc:spChg chg="mod">
          <ac:chgData name="CHEN, KATHY (PGR)" userId="S::u2267086@live.warwick.ac.uk::33ad319c-faab-44e7-b730-ab3160d18fae" providerId="AD" clId="Web-{6E635624-D926-4FA6-905E-5A92FCBFF5A3}" dt="2023-02-24T19:53:52.329" v="39" actId="20577"/>
          <ac:spMkLst>
            <pc:docMk/>
            <pc:sldMk cId="344389873" sldId="461"/>
            <ac:spMk id="7" creationId="{7EBA17EC-68BE-5A68-472A-4B0E6C21DA87}"/>
          </ac:spMkLst>
        </pc:spChg>
      </pc:sldChg>
      <pc:sldChg chg="modSp">
        <pc:chgData name="CHEN, KATHY (PGR)" userId="S::u2267086@live.warwick.ac.uk::33ad319c-faab-44e7-b730-ab3160d18fae" providerId="AD" clId="Web-{6E635624-D926-4FA6-905E-5A92FCBFF5A3}" dt="2023-02-24T19:53:58.673" v="43" actId="20577"/>
        <pc:sldMkLst>
          <pc:docMk/>
          <pc:sldMk cId="1132299639" sldId="462"/>
        </pc:sldMkLst>
        <pc:spChg chg="mod">
          <ac:chgData name="CHEN, KATHY (PGR)" userId="S::u2267086@live.warwick.ac.uk::33ad319c-faab-44e7-b730-ab3160d18fae" providerId="AD" clId="Web-{6E635624-D926-4FA6-905E-5A92FCBFF5A3}" dt="2023-02-24T19:53:58.673" v="43" actId="20577"/>
          <ac:spMkLst>
            <pc:docMk/>
            <pc:sldMk cId="1132299639" sldId="462"/>
            <ac:spMk id="2" creationId="{982EF65B-E84F-3387-CE22-0696805B70D3}"/>
          </ac:spMkLst>
        </pc:spChg>
        <pc:spChg chg="mod">
          <ac:chgData name="CHEN, KATHY (PGR)" userId="S::u2267086@live.warwick.ac.uk::33ad319c-faab-44e7-b730-ab3160d18fae" providerId="AD" clId="Web-{6E635624-D926-4FA6-905E-5A92FCBFF5A3}" dt="2023-02-24T19:53:56.673" v="41" actId="20577"/>
          <ac:spMkLst>
            <pc:docMk/>
            <pc:sldMk cId="1132299639" sldId="462"/>
            <ac:spMk id="7" creationId="{7EBA17EC-68BE-5A68-472A-4B0E6C21DA87}"/>
          </ac:spMkLst>
        </pc:spChg>
      </pc:sldChg>
      <pc:sldChg chg="modSp">
        <pc:chgData name="CHEN, KATHY (PGR)" userId="S::u2267086@live.warwick.ac.uk::33ad319c-faab-44e7-b730-ab3160d18fae" providerId="AD" clId="Web-{6E635624-D926-4FA6-905E-5A92FCBFF5A3}" dt="2023-02-24T19:54:06.267" v="47" actId="20577"/>
        <pc:sldMkLst>
          <pc:docMk/>
          <pc:sldMk cId="428452346" sldId="463"/>
        </pc:sldMkLst>
        <pc:spChg chg="mod">
          <ac:chgData name="CHEN, KATHY (PGR)" userId="S::u2267086@live.warwick.ac.uk::33ad319c-faab-44e7-b730-ab3160d18fae" providerId="AD" clId="Web-{6E635624-D926-4FA6-905E-5A92FCBFF5A3}" dt="2023-02-24T19:54:06.267" v="47" actId="20577"/>
          <ac:spMkLst>
            <pc:docMk/>
            <pc:sldMk cId="428452346" sldId="463"/>
            <ac:spMk id="2" creationId="{982EF65B-E84F-3387-CE22-0696805B70D3}"/>
          </ac:spMkLst>
        </pc:spChg>
        <pc:spChg chg="mod">
          <ac:chgData name="CHEN, KATHY (PGR)" userId="S::u2267086@live.warwick.ac.uk::33ad319c-faab-44e7-b730-ab3160d18fae" providerId="AD" clId="Web-{6E635624-D926-4FA6-905E-5A92FCBFF5A3}" dt="2023-02-24T19:54:03.564" v="45" actId="20577"/>
          <ac:spMkLst>
            <pc:docMk/>
            <pc:sldMk cId="428452346" sldId="463"/>
            <ac:spMk id="7" creationId="{7EBA17EC-68BE-5A68-472A-4B0E6C21DA87}"/>
          </ac:spMkLst>
        </pc:spChg>
      </pc:sldChg>
      <pc:sldChg chg="modSp">
        <pc:chgData name="CHEN, KATHY (PGR)" userId="S::u2267086@live.warwick.ac.uk::33ad319c-faab-44e7-b730-ab3160d18fae" providerId="AD" clId="Web-{6E635624-D926-4FA6-905E-5A92FCBFF5A3}" dt="2023-02-24T19:54:11.986" v="50" actId="20577"/>
        <pc:sldMkLst>
          <pc:docMk/>
          <pc:sldMk cId="730530812" sldId="464"/>
        </pc:sldMkLst>
        <pc:spChg chg="mod">
          <ac:chgData name="CHEN, KATHY (PGR)" userId="S::u2267086@live.warwick.ac.uk::33ad319c-faab-44e7-b730-ab3160d18fae" providerId="AD" clId="Web-{6E635624-D926-4FA6-905E-5A92FCBFF5A3}" dt="2023-02-24T19:54:11.986" v="50" actId="20577"/>
          <ac:spMkLst>
            <pc:docMk/>
            <pc:sldMk cId="730530812" sldId="464"/>
            <ac:spMk id="2" creationId="{982EF65B-E84F-3387-CE22-0696805B70D3}"/>
          </ac:spMkLst>
        </pc:spChg>
        <pc:spChg chg="mod">
          <ac:chgData name="CHEN, KATHY (PGR)" userId="S::u2267086@live.warwick.ac.uk::33ad319c-faab-44e7-b730-ab3160d18fae" providerId="AD" clId="Web-{6E635624-D926-4FA6-905E-5A92FCBFF5A3}" dt="2023-02-24T19:54:10.908" v="48" actId="20577"/>
          <ac:spMkLst>
            <pc:docMk/>
            <pc:sldMk cId="730530812" sldId="464"/>
            <ac:spMk id="7" creationId="{7EBA17EC-68BE-5A68-472A-4B0E6C21DA87}"/>
          </ac:spMkLst>
        </pc:spChg>
      </pc:sldChg>
    </pc:docChg>
  </pc:docChgLst>
  <pc:docChgLst>
    <pc:chgData clId="Web-{53CE3757-94D5-4B72-9D41-CEE6A73083CB}"/>
    <pc:docChg chg="modSld">
      <pc:chgData name="" userId="" providerId="" clId="Web-{53CE3757-94D5-4B72-9D41-CEE6A73083CB}" dt="2023-02-24T20:04:21.887" v="2" actId="20577"/>
      <pc:docMkLst>
        <pc:docMk/>
      </pc:docMkLst>
      <pc:sldChg chg="modSp">
        <pc:chgData name="" userId="" providerId="" clId="Web-{53CE3757-94D5-4B72-9D41-CEE6A73083CB}" dt="2023-02-24T20:04:21.887" v="2" actId="20577"/>
        <pc:sldMkLst>
          <pc:docMk/>
          <pc:sldMk cId="419606111" sldId="449"/>
        </pc:sldMkLst>
        <pc:spChg chg="mod">
          <ac:chgData name="" userId="" providerId="" clId="Web-{53CE3757-94D5-4B72-9D41-CEE6A73083CB}" dt="2023-02-24T20:04:21.887" v="2" actId="20577"/>
          <ac:spMkLst>
            <pc:docMk/>
            <pc:sldMk cId="419606111" sldId="449"/>
            <ac:spMk id="3" creationId="{6BBFEDCC-1B51-5E8D-72D3-3AE797F1178F}"/>
          </ac:spMkLst>
        </pc:sp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name="CHEN, KATHY (PGR)" userId="S::u2267086@live.warwick.ac.uk::33ad319c-faab-44e7-b730-ab3160d18fae" providerId="AD" clId="Web-{53CE3757-94D5-4B72-9D41-CEE6A73083CB}"/>
    <pc:docChg chg="modSld">
      <pc:chgData name="CHEN, KATHY (PGR)" userId="S::u2267086@live.warwick.ac.uk::33ad319c-faab-44e7-b730-ab3160d18fae" providerId="AD" clId="Web-{53CE3757-94D5-4B72-9D41-CEE6A73083CB}" dt="2023-02-24T20:05:23.857" v="19" actId="20577"/>
      <pc:docMkLst>
        <pc:docMk/>
      </pc:docMkLst>
      <pc:sldChg chg="modSp">
        <pc:chgData name="CHEN, KATHY (PGR)" userId="S::u2267086@live.warwick.ac.uk::33ad319c-faab-44e7-b730-ab3160d18fae" providerId="AD" clId="Web-{53CE3757-94D5-4B72-9D41-CEE6A73083CB}" dt="2023-02-24T20:04:26.199" v="1" actId="20577"/>
        <pc:sldMkLst>
          <pc:docMk/>
          <pc:sldMk cId="546263679" sldId="450"/>
        </pc:sldMkLst>
        <pc:spChg chg="mod">
          <ac:chgData name="CHEN, KATHY (PGR)" userId="S::u2267086@live.warwick.ac.uk::33ad319c-faab-44e7-b730-ab3160d18fae" providerId="AD" clId="Web-{53CE3757-94D5-4B72-9D41-CEE6A73083CB}" dt="2023-02-24T20:04:26.199" v="1" actId="20577"/>
          <ac:spMkLst>
            <pc:docMk/>
            <pc:sldMk cId="546263679" sldId="450"/>
            <ac:spMk id="2" creationId="{982EF65B-E84F-3387-CE22-0696805B70D3}"/>
          </ac:spMkLst>
        </pc:spChg>
      </pc:sldChg>
      <pc:sldChg chg="modSp">
        <pc:chgData name="CHEN, KATHY (PGR)" userId="S::u2267086@live.warwick.ac.uk::33ad319c-faab-44e7-b730-ab3160d18fae" providerId="AD" clId="Web-{53CE3757-94D5-4B72-9D41-CEE6A73083CB}" dt="2023-02-24T20:04:29.465" v="2" actId="20577"/>
        <pc:sldMkLst>
          <pc:docMk/>
          <pc:sldMk cId="2791265890" sldId="451"/>
        </pc:sldMkLst>
        <pc:spChg chg="mod">
          <ac:chgData name="CHEN, KATHY (PGR)" userId="S::u2267086@live.warwick.ac.uk::33ad319c-faab-44e7-b730-ab3160d18fae" providerId="AD" clId="Web-{53CE3757-94D5-4B72-9D41-CEE6A73083CB}" dt="2023-02-24T20:04:29.465" v="2" actId="20577"/>
          <ac:spMkLst>
            <pc:docMk/>
            <pc:sldMk cId="2791265890" sldId="451"/>
            <ac:spMk id="2" creationId="{982EF65B-E84F-3387-CE22-0696805B70D3}"/>
          </ac:spMkLst>
        </pc:spChg>
      </pc:sldChg>
      <pc:sldChg chg="modSp">
        <pc:chgData name="CHEN, KATHY (PGR)" userId="S::u2267086@live.warwick.ac.uk::33ad319c-faab-44e7-b730-ab3160d18fae" providerId="AD" clId="Web-{53CE3757-94D5-4B72-9D41-CEE6A73083CB}" dt="2023-02-24T20:04:32.606" v="3" actId="20577"/>
        <pc:sldMkLst>
          <pc:docMk/>
          <pc:sldMk cId="218869180" sldId="452"/>
        </pc:sldMkLst>
        <pc:spChg chg="mod">
          <ac:chgData name="CHEN, KATHY (PGR)" userId="S::u2267086@live.warwick.ac.uk::33ad319c-faab-44e7-b730-ab3160d18fae" providerId="AD" clId="Web-{53CE3757-94D5-4B72-9D41-CEE6A73083CB}" dt="2023-02-24T20:04:32.606" v="3" actId="20577"/>
          <ac:spMkLst>
            <pc:docMk/>
            <pc:sldMk cId="218869180" sldId="452"/>
            <ac:spMk id="2" creationId="{982EF65B-E84F-3387-CE22-0696805B70D3}"/>
          </ac:spMkLst>
        </pc:spChg>
      </pc:sldChg>
      <pc:sldChg chg="modSp">
        <pc:chgData name="CHEN, KATHY (PGR)" userId="S::u2267086@live.warwick.ac.uk::33ad319c-faab-44e7-b730-ab3160d18fae" providerId="AD" clId="Web-{53CE3757-94D5-4B72-9D41-CEE6A73083CB}" dt="2023-02-24T20:04:35.778" v="5" actId="20577"/>
        <pc:sldMkLst>
          <pc:docMk/>
          <pc:sldMk cId="2525328911" sldId="453"/>
        </pc:sldMkLst>
        <pc:spChg chg="mod">
          <ac:chgData name="CHEN, KATHY (PGR)" userId="S::u2267086@live.warwick.ac.uk::33ad319c-faab-44e7-b730-ab3160d18fae" providerId="AD" clId="Web-{53CE3757-94D5-4B72-9D41-CEE6A73083CB}" dt="2023-02-24T20:04:35.778" v="5" actId="20577"/>
          <ac:spMkLst>
            <pc:docMk/>
            <pc:sldMk cId="2525328911" sldId="453"/>
            <ac:spMk id="2" creationId="{982EF65B-E84F-3387-CE22-0696805B70D3}"/>
          </ac:spMkLst>
        </pc:spChg>
      </pc:sldChg>
      <pc:sldChg chg="modSp">
        <pc:chgData name="CHEN, KATHY (PGR)" userId="S::u2267086@live.warwick.ac.uk::33ad319c-faab-44e7-b730-ab3160d18fae" providerId="AD" clId="Web-{53CE3757-94D5-4B72-9D41-CEE6A73083CB}" dt="2023-02-24T20:04:39.778" v="6" actId="20577"/>
        <pc:sldMkLst>
          <pc:docMk/>
          <pc:sldMk cId="1643576778" sldId="454"/>
        </pc:sldMkLst>
        <pc:spChg chg="mod">
          <ac:chgData name="CHEN, KATHY (PGR)" userId="S::u2267086@live.warwick.ac.uk::33ad319c-faab-44e7-b730-ab3160d18fae" providerId="AD" clId="Web-{53CE3757-94D5-4B72-9D41-CEE6A73083CB}" dt="2023-02-24T20:04:39.778" v="6" actId="20577"/>
          <ac:spMkLst>
            <pc:docMk/>
            <pc:sldMk cId="1643576778" sldId="454"/>
            <ac:spMk id="2" creationId="{982EF65B-E84F-3387-CE22-0696805B70D3}"/>
          </ac:spMkLst>
        </pc:spChg>
      </pc:sldChg>
      <pc:sldChg chg="modSp">
        <pc:chgData name="CHEN, KATHY (PGR)" userId="S::u2267086@live.warwick.ac.uk::33ad319c-faab-44e7-b730-ab3160d18fae" providerId="AD" clId="Web-{53CE3757-94D5-4B72-9D41-CEE6A73083CB}" dt="2023-02-24T20:04:43.684" v="7" actId="20577"/>
        <pc:sldMkLst>
          <pc:docMk/>
          <pc:sldMk cId="292341446" sldId="455"/>
        </pc:sldMkLst>
        <pc:spChg chg="mod">
          <ac:chgData name="CHEN, KATHY (PGR)" userId="S::u2267086@live.warwick.ac.uk::33ad319c-faab-44e7-b730-ab3160d18fae" providerId="AD" clId="Web-{53CE3757-94D5-4B72-9D41-CEE6A73083CB}" dt="2023-02-24T20:04:43.684" v="7" actId="20577"/>
          <ac:spMkLst>
            <pc:docMk/>
            <pc:sldMk cId="292341446" sldId="455"/>
            <ac:spMk id="2" creationId="{982EF65B-E84F-3387-CE22-0696805B70D3}"/>
          </ac:spMkLst>
        </pc:spChg>
      </pc:sldChg>
      <pc:sldChg chg="modSp">
        <pc:chgData name="CHEN, KATHY (PGR)" userId="S::u2267086@live.warwick.ac.uk::33ad319c-faab-44e7-b730-ab3160d18fae" providerId="AD" clId="Web-{53CE3757-94D5-4B72-9D41-CEE6A73083CB}" dt="2023-02-24T20:04:46.965" v="8" actId="20577"/>
        <pc:sldMkLst>
          <pc:docMk/>
          <pc:sldMk cId="799532851" sldId="456"/>
        </pc:sldMkLst>
        <pc:spChg chg="mod">
          <ac:chgData name="CHEN, KATHY (PGR)" userId="S::u2267086@live.warwick.ac.uk::33ad319c-faab-44e7-b730-ab3160d18fae" providerId="AD" clId="Web-{53CE3757-94D5-4B72-9D41-CEE6A73083CB}" dt="2023-02-24T20:04:46.965" v="8" actId="20577"/>
          <ac:spMkLst>
            <pc:docMk/>
            <pc:sldMk cId="799532851" sldId="456"/>
            <ac:spMk id="2" creationId="{982EF65B-E84F-3387-CE22-0696805B70D3}"/>
          </ac:spMkLst>
        </pc:spChg>
      </pc:sldChg>
      <pc:sldChg chg="modSp">
        <pc:chgData name="CHEN, KATHY (PGR)" userId="S::u2267086@live.warwick.ac.uk::33ad319c-faab-44e7-b730-ab3160d18fae" providerId="AD" clId="Web-{53CE3757-94D5-4B72-9D41-CEE6A73083CB}" dt="2023-02-24T20:04:51.372" v="9" actId="20577"/>
        <pc:sldMkLst>
          <pc:docMk/>
          <pc:sldMk cId="3014348472" sldId="457"/>
        </pc:sldMkLst>
        <pc:spChg chg="mod">
          <ac:chgData name="CHEN, KATHY (PGR)" userId="S::u2267086@live.warwick.ac.uk::33ad319c-faab-44e7-b730-ab3160d18fae" providerId="AD" clId="Web-{53CE3757-94D5-4B72-9D41-CEE6A73083CB}" dt="2023-02-24T20:04:51.372" v="9" actId="20577"/>
          <ac:spMkLst>
            <pc:docMk/>
            <pc:sldMk cId="3014348472" sldId="457"/>
            <ac:spMk id="2" creationId="{982EF65B-E84F-3387-CE22-0696805B70D3}"/>
          </ac:spMkLst>
        </pc:spChg>
      </pc:sldChg>
      <pc:sldChg chg="modSp">
        <pc:chgData name="CHEN, KATHY (PGR)" userId="S::u2267086@live.warwick.ac.uk::33ad319c-faab-44e7-b730-ab3160d18fae" providerId="AD" clId="Web-{53CE3757-94D5-4B72-9D41-CEE6A73083CB}" dt="2023-02-24T20:04:55.606" v="11" actId="20577"/>
        <pc:sldMkLst>
          <pc:docMk/>
          <pc:sldMk cId="1729080459" sldId="458"/>
        </pc:sldMkLst>
        <pc:spChg chg="mod">
          <ac:chgData name="CHEN, KATHY (PGR)" userId="S::u2267086@live.warwick.ac.uk::33ad319c-faab-44e7-b730-ab3160d18fae" providerId="AD" clId="Web-{53CE3757-94D5-4B72-9D41-CEE6A73083CB}" dt="2023-02-24T20:04:55.606" v="11" actId="20577"/>
          <ac:spMkLst>
            <pc:docMk/>
            <pc:sldMk cId="1729080459" sldId="458"/>
            <ac:spMk id="2" creationId="{982EF65B-E84F-3387-CE22-0696805B70D3}"/>
          </ac:spMkLst>
        </pc:spChg>
      </pc:sldChg>
      <pc:sldChg chg="modSp">
        <pc:chgData name="CHEN, KATHY (PGR)" userId="S::u2267086@live.warwick.ac.uk::33ad319c-faab-44e7-b730-ab3160d18fae" providerId="AD" clId="Web-{53CE3757-94D5-4B72-9D41-CEE6A73083CB}" dt="2023-02-24T20:05:02.091" v="12" actId="20577"/>
        <pc:sldMkLst>
          <pc:docMk/>
          <pc:sldMk cId="952493462" sldId="459"/>
        </pc:sldMkLst>
        <pc:spChg chg="mod">
          <ac:chgData name="CHEN, KATHY (PGR)" userId="S::u2267086@live.warwick.ac.uk::33ad319c-faab-44e7-b730-ab3160d18fae" providerId="AD" clId="Web-{53CE3757-94D5-4B72-9D41-CEE6A73083CB}" dt="2023-02-24T20:05:02.091" v="12" actId="20577"/>
          <ac:spMkLst>
            <pc:docMk/>
            <pc:sldMk cId="952493462" sldId="459"/>
            <ac:spMk id="2" creationId="{982EF65B-E84F-3387-CE22-0696805B70D3}"/>
          </ac:spMkLst>
        </pc:spChg>
      </pc:sldChg>
      <pc:sldChg chg="modSp">
        <pc:chgData name="CHEN, KATHY (PGR)" userId="S::u2267086@live.warwick.ac.uk::33ad319c-faab-44e7-b730-ab3160d18fae" providerId="AD" clId="Web-{53CE3757-94D5-4B72-9D41-CEE6A73083CB}" dt="2023-02-24T20:05:08.044" v="14" actId="20577"/>
        <pc:sldMkLst>
          <pc:docMk/>
          <pc:sldMk cId="1151789745" sldId="460"/>
        </pc:sldMkLst>
        <pc:spChg chg="mod">
          <ac:chgData name="CHEN, KATHY (PGR)" userId="S::u2267086@live.warwick.ac.uk::33ad319c-faab-44e7-b730-ab3160d18fae" providerId="AD" clId="Web-{53CE3757-94D5-4B72-9D41-CEE6A73083CB}" dt="2023-02-24T20:05:08.044" v="14" actId="20577"/>
          <ac:spMkLst>
            <pc:docMk/>
            <pc:sldMk cId="1151789745" sldId="460"/>
            <ac:spMk id="2" creationId="{982EF65B-E84F-3387-CE22-0696805B70D3}"/>
          </ac:spMkLst>
        </pc:spChg>
      </pc:sldChg>
      <pc:sldChg chg="modSp">
        <pc:chgData name="CHEN, KATHY (PGR)" userId="S::u2267086@live.warwick.ac.uk::33ad319c-faab-44e7-b730-ab3160d18fae" providerId="AD" clId="Web-{53CE3757-94D5-4B72-9D41-CEE6A73083CB}" dt="2023-02-24T20:05:13.122" v="15" actId="20577"/>
        <pc:sldMkLst>
          <pc:docMk/>
          <pc:sldMk cId="344389873" sldId="461"/>
        </pc:sldMkLst>
        <pc:spChg chg="mod">
          <ac:chgData name="CHEN, KATHY (PGR)" userId="S::u2267086@live.warwick.ac.uk::33ad319c-faab-44e7-b730-ab3160d18fae" providerId="AD" clId="Web-{53CE3757-94D5-4B72-9D41-CEE6A73083CB}" dt="2023-02-24T20:05:13.122" v="15" actId="20577"/>
          <ac:spMkLst>
            <pc:docMk/>
            <pc:sldMk cId="344389873" sldId="461"/>
            <ac:spMk id="2" creationId="{982EF65B-E84F-3387-CE22-0696805B70D3}"/>
          </ac:spMkLst>
        </pc:spChg>
      </pc:sldChg>
      <pc:sldChg chg="modSp">
        <pc:chgData name="CHEN, KATHY (PGR)" userId="S::u2267086@live.warwick.ac.uk::33ad319c-faab-44e7-b730-ab3160d18fae" providerId="AD" clId="Web-{53CE3757-94D5-4B72-9D41-CEE6A73083CB}" dt="2023-02-24T20:05:17.216" v="16" actId="20577"/>
        <pc:sldMkLst>
          <pc:docMk/>
          <pc:sldMk cId="1132299639" sldId="462"/>
        </pc:sldMkLst>
        <pc:spChg chg="mod">
          <ac:chgData name="CHEN, KATHY (PGR)" userId="S::u2267086@live.warwick.ac.uk::33ad319c-faab-44e7-b730-ab3160d18fae" providerId="AD" clId="Web-{53CE3757-94D5-4B72-9D41-CEE6A73083CB}" dt="2023-02-24T20:05:17.216" v="16" actId="20577"/>
          <ac:spMkLst>
            <pc:docMk/>
            <pc:sldMk cId="1132299639" sldId="462"/>
            <ac:spMk id="2" creationId="{982EF65B-E84F-3387-CE22-0696805B70D3}"/>
          </ac:spMkLst>
        </pc:spChg>
      </pc:sldChg>
      <pc:sldChg chg="modSp">
        <pc:chgData name="CHEN, KATHY (PGR)" userId="S::u2267086@live.warwick.ac.uk::33ad319c-faab-44e7-b730-ab3160d18fae" providerId="AD" clId="Web-{53CE3757-94D5-4B72-9D41-CEE6A73083CB}" dt="2023-02-24T20:05:19.591" v="17" actId="20577"/>
        <pc:sldMkLst>
          <pc:docMk/>
          <pc:sldMk cId="428452346" sldId="463"/>
        </pc:sldMkLst>
        <pc:spChg chg="mod">
          <ac:chgData name="CHEN, KATHY (PGR)" userId="S::u2267086@live.warwick.ac.uk::33ad319c-faab-44e7-b730-ab3160d18fae" providerId="AD" clId="Web-{53CE3757-94D5-4B72-9D41-CEE6A73083CB}" dt="2023-02-24T20:05:19.591" v="17" actId="20577"/>
          <ac:spMkLst>
            <pc:docMk/>
            <pc:sldMk cId="428452346" sldId="463"/>
            <ac:spMk id="2" creationId="{982EF65B-E84F-3387-CE22-0696805B70D3}"/>
          </ac:spMkLst>
        </pc:spChg>
      </pc:sldChg>
      <pc:sldChg chg="modSp">
        <pc:chgData name="CHEN, KATHY (PGR)" userId="S::u2267086@live.warwick.ac.uk::33ad319c-faab-44e7-b730-ab3160d18fae" providerId="AD" clId="Web-{53CE3757-94D5-4B72-9D41-CEE6A73083CB}" dt="2023-02-24T20:05:23.857" v="19" actId="20577"/>
        <pc:sldMkLst>
          <pc:docMk/>
          <pc:sldMk cId="730530812" sldId="464"/>
        </pc:sldMkLst>
        <pc:spChg chg="mod">
          <ac:chgData name="CHEN, KATHY (PGR)" userId="S::u2267086@live.warwick.ac.uk::33ad319c-faab-44e7-b730-ab3160d18fae" providerId="AD" clId="Web-{53CE3757-94D5-4B72-9D41-CEE6A73083CB}" dt="2023-02-24T20:05:23.857" v="19" actId="20577"/>
          <ac:spMkLst>
            <pc:docMk/>
            <pc:sldMk cId="730530812" sldId="464"/>
            <ac:spMk id="2" creationId="{982EF65B-E84F-3387-CE22-0696805B70D3}"/>
          </ac:spMkLst>
        </pc:spChg>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2/24/2023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2/24/2023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dirty="0"/>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VVMqIhMh6RI?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mplicit.harvard.edu/implicit/takeatest.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dirty="0">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a:t>
            </a:r>
            <a:r>
              <a:rPr lang="en-US" sz="2000" b="1" dirty="0">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chemeClr val="accent5">
                    <a:lumMod val="75000"/>
                  </a:schemeClr>
                </a:solidFill>
              </a:rPr>
              <a:t>https://</a:t>
            </a:r>
            <a:r>
              <a:rPr lang="en-AU" b="1" dirty="0" err="1">
                <a:solidFill>
                  <a:schemeClr val="accent5">
                    <a:lumMod val="75000"/>
                  </a:schemeClr>
                </a:solidFill>
              </a:rPr>
              <a:t>www.nsric.ca</a:t>
            </a:r>
            <a:endParaRPr lang="en-US" b="1" dirty="0">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4788024" cy="523220"/>
          </a:xfrm>
          <a:prstGeom prst="rect">
            <a:avLst/>
          </a:prstGeom>
          <a:noFill/>
        </p:spPr>
        <p:txBody>
          <a:bodyPr wrap="square" lIns="91440" tIns="45720" rIns="91440" bIns="45720" rtlCol="0" anchor="t">
            <a:spAutoFit/>
          </a:bodyPr>
          <a:lstStyle/>
          <a:p>
            <a:pPr algn="ctr"/>
            <a:r>
              <a:rPr lang="en-US" sz="2800" b="1" dirty="0">
                <a:solidFill>
                  <a:srgbClr val="002060"/>
                </a:solidFill>
                <a:latin typeface="Arial Black"/>
                <a:cs typeface="Arial"/>
              </a:rPr>
              <a:t>Consumer Behavior</a:t>
            </a:r>
            <a:endParaRPr lang="en-US" dirty="0" err="1"/>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dirty="0">
                <a:solidFill>
                  <a:srgbClr val="00B050"/>
                </a:solidFill>
                <a:latin typeface="Arial Black"/>
                <a:cs typeface="Arial"/>
              </a:rPr>
              <a:t>    </a:t>
            </a:r>
            <a:r>
              <a:rPr lang="en-US" dirty="0">
                <a:solidFill>
                  <a:srgbClr val="002060"/>
                </a:solidFill>
                <a:latin typeface="Arial Black"/>
                <a:cs typeface="Arial"/>
              </a:rPr>
              <a:t>Instructor: Kathy Chen </a:t>
            </a:r>
            <a:r>
              <a:rPr lang="en-US" sz="2000" dirty="0">
                <a:solidFill>
                  <a:srgbClr val="002060"/>
                </a:solidFill>
                <a:latin typeface="Arial Black"/>
                <a:cs typeface="Arial"/>
              </a:rPr>
              <a:t> </a:t>
            </a:r>
            <a:endParaRPr lang="en-US" dirty="0"/>
          </a:p>
          <a:p>
            <a:pPr marL="347345" indent="-347345">
              <a:tabLst>
                <a:tab pos="347663" algn="l"/>
              </a:tabLst>
            </a:pPr>
            <a:r>
              <a:rPr lang="en-US" dirty="0">
                <a:solidFill>
                  <a:srgbClr val="002060"/>
                </a:solidFill>
                <a:latin typeface="Arial"/>
                <a:cs typeface="Arial"/>
              </a:rPr>
              <a:t>	Marketing Program, OE Division</a:t>
            </a:r>
            <a:endParaRPr lang="en-US" dirty="0">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dirty="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dirty="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dirty="0">
                <a:solidFill>
                  <a:srgbClr val="002060"/>
                </a:solidFill>
                <a:latin typeface="Arial"/>
                <a:cs typeface="Arial"/>
              </a:rPr>
              <a:t>	E-mail: kathyjchen18@gmail.com</a:t>
            </a:r>
            <a:endParaRPr lang="en-US" sz="1900" dirty="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769441"/>
          </a:xfrm>
          <a:prstGeom prst="rect">
            <a:avLst/>
          </a:prstGeom>
          <a:noFill/>
        </p:spPr>
        <p:txBody>
          <a:bodyPr wrap="square" lIns="91440" tIns="45720" rIns="91440" bIns="45720" rtlCol="0" anchor="t">
            <a:spAutoFit/>
          </a:bodyPr>
          <a:lstStyle/>
          <a:p>
            <a:endParaRPr lang="en-US" sz="2000" b="1" dirty="0"/>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sp>
        <p:nvSpPr>
          <p:cNvPr id="6" name="Rectangle 5">
            <a:extLst>
              <a:ext uri="{FF2B5EF4-FFF2-40B4-BE49-F238E27FC236}">
                <a16:creationId xmlns:a16="http://schemas.microsoft.com/office/drawing/2014/main" id="{822B9A2B-5B1A-5119-808B-A90BA6B81C20}"/>
              </a:ext>
            </a:extLst>
          </p:cNvPr>
          <p:cNvSpPr/>
          <p:nvPr/>
        </p:nvSpPr>
        <p:spPr>
          <a:xfrm>
            <a:off x="762000" y="3200400"/>
            <a:ext cx="1969698" cy="3206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Affective</a:t>
            </a:r>
            <a:endParaRPr lang="en-US" sz="2000">
              <a:solidFill>
                <a:schemeClr val="tx1"/>
              </a:solidFill>
              <a:cs typeface="Arial"/>
            </a:endParaRPr>
          </a:p>
          <a:p>
            <a:r>
              <a:rPr lang="en-US" sz="2000" dirty="0">
                <a:solidFill>
                  <a:schemeClr val="tx1"/>
                </a:solidFill>
                <a:ea typeface="+mn-lt"/>
                <a:cs typeface="+mn-lt"/>
              </a:rPr>
              <a:t>The emotional connection the consumer has with the target object (feelings related to the attitude liking/disliking).</a:t>
            </a:r>
            <a:endParaRPr lang="en-US" sz="2000" dirty="0">
              <a:solidFill>
                <a:schemeClr val="tx1"/>
              </a:solidFill>
              <a:cs typeface="Arial" panose="020B0604020202020204"/>
            </a:endParaRPr>
          </a:p>
          <a:p>
            <a:pPr algn="ctr"/>
            <a:endParaRPr lang="en-US" dirty="0">
              <a:cs typeface="Arial"/>
            </a:endParaRPr>
          </a:p>
        </p:txBody>
      </p:sp>
      <p:sp>
        <p:nvSpPr>
          <p:cNvPr id="8" name="Rectangle 7">
            <a:extLst>
              <a:ext uri="{FF2B5EF4-FFF2-40B4-BE49-F238E27FC236}">
                <a16:creationId xmlns:a16="http://schemas.microsoft.com/office/drawing/2014/main" id="{FBF9027A-F45C-19C3-9ECB-E1107F8D3C95}"/>
              </a:ext>
            </a:extLst>
          </p:cNvPr>
          <p:cNvSpPr/>
          <p:nvPr/>
        </p:nvSpPr>
        <p:spPr>
          <a:xfrm>
            <a:off x="3536830" y="3200399"/>
            <a:ext cx="1969698" cy="3206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chemeClr val="tx1"/>
                </a:solidFill>
              </a:rPr>
              <a:t>Behavioral</a:t>
            </a:r>
            <a:endParaRPr lang="en-US" sz="2000" dirty="0">
              <a:solidFill>
                <a:schemeClr val="tx1"/>
              </a:solidFill>
              <a:cs typeface="Arial" panose="020B0604020202020204"/>
            </a:endParaRPr>
          </a:p>
          <a:p>
            <a:endParaRPr lang="en-US" sz="2000" b="1" dirty="0">
              <a:solidFill>
                <a:schemeClr val="tx1"/>
              </a:solidFill>
              <a:ea typeface="+mn-lt"/>
              <a:cs typeface="+mn-lt"/>
            </a:endParaRPr>
          </a:p>
          <a:p>
            <a:r>
              <a:rPr lang="en-US" sz="2000" dirty="0">
                <a:solidFill>
                  <a:schemeClr val="tx1"/>
                </a:solidFill>
                <a:ea typeface="+mn-lt"/>
                <a:cs typeface="+mn-lt"/>
              </a:rPr>
              <a:t>The actions or behaviors associated with the attitude object (the intended action).</a:t>
            </a:r>
          </a:p>
          <a:p>
            <a:pPr algn="ctr"/>
            <a:endParaRPr lang="en-US" b="1" dirty="0">
              <a:cs typeface="Arial"/>
            </a:endParaRPr>
          </a:p>
        </p:txBody>
      </p:sp>
      <p:sp>
        <p:nvSpPr>
          <p:cNvPr id="9" name="Rectangle 8">
            <a:extLst>
              <a:ext uri="{FF2B5EF4-FFF2-40B4-BE49-F238E27FC236}">
                <a16:creationId xmlns:a16="http://schemas.microsoft.com/office/drawing/2014/main" id="{0B3F46B9-E44E-240C-43B2-D852DFC77980}"/>
              </a:ext>
            </a:extLst>
          </p:cNvPr>
          <p:cNvSpPr/>
          <p:nvPr/>
        </p:nvSpPr>
        <p:spPr>
          <a:xfrm>
            <a:off x="6211019" y="3200400"/>
            <a:ext cx="1969698" cy="3206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chemeClr val="tx1"/>
                </a:solidFill>
              </a:rPr>
              <a:t>Cognitive</a:t>
            </a:r>
            <a:endParaRPr lang="en-US" sz="2000">
              <a:solidFill>
                <a:schemeClr val="tx1"/>
              </a:solidFill>
              <a:cs typeface="Arial" panose="020B0604020202020204"/>
            </a:endParaRPr>
          </a:p>
          <a:p>
            <a:endParaRPr lang="en-US" sz="2000" b="1" dirty="0">
              <a:solidFill>
                <a:schemeClr val="tx1"/>
              </a:solidFill>
              <a:ea typeface="+mn-lt"/>
              <a:cs typeface="+mn-lt"/>
            </a:endParaRPr>
          </a:p>
          <a:p>
            <a:r>
              <a:rPr lang="en-US" sz="2000" dirty="0">
                <a:solidFill>
                  <a:schemeClr val="tx1"/>
                </a:solidFill>
                <a:ea typeface="+mn-lt"/>
                <a:cs typeface="+mn-lt"/>
              </a:rPr>
              <a:t>The beliefs and thoughts the individual has in relation to the target object.</a:t>
            </a:r>
            <a:endParaRPr lang="en-US" sz="2000">
              <a:solidFill>
                <a:schemeClr val="tx1"/>
              </a:solidFill>
              <a:cs typeface="Arial" panose="020B0604020202020204"/>
            </a:endParaRPr>
          </a:p>
          <a:p>
            <a:pPr algn="ctr"/>
            <a:endParaRPr lang="en-US" sz="2000" b="1" dirty="0">
              <a:solidFill>
                <a:schemeClr val="tx1"/>
              </a:solidFill>
              <a:cs typeface="Arial"/>
            </a:endParaRPr>
          </a:p>
          <a:p>
            <a:pPr algn="ctr"/>
            <a:endParaRPr lang="en-US" dirty="0">
              <a:cs typeface="Arial"/>
            </a:endParaRPr>
          </a:p>
        </p:txBody>
      </p:sp>
      <p:pic>
        <p:nvPicPr>
          <p:cNvPr id="10" name="Picture 10" descr="A picture containing person, person, sport, exercise device&#10;&#10;Description automatically generated">
            <a:extLst>
              <a:ext uri="{FF2B5EF4-FFF2-40B4-BE49-F238E27FC236}">
                <a16:creationId xmlns:a16="http://schemas.microsoft.com/office/drawing/2014/main" id="{7D5605FC-D5C7-F256-20C2-442BD72E1336}"/>
              </a:ext>
            </a:extLst>
          </p:cNvPr>
          <p:cNvPicPr>
            <a:picLocks noChangeAspect="1"/>
          </p:cNvPicPr>
          <p:nvPr/>
        </p:nvPicPr>
        <p:blipFill>
          <a:blip r:embed="rId2"/>
          <a:stretch>
            <a:fillRect/>
          </a:stretch>
        </p:blipFill>
        <p:spPr>
          <a:xfrm>
            <a:off x="3631721" y="1338532"/>
            <a:ext cx="1779917" cy="1751163"/>
          </a:xfrm>
          <a:prstGeom prst="rect">
            <a:avLst/>
          </a:prstGeom>
        </p:spPr>
      </p:pic>
      <p:pic>
        <p:nvPicPr>
          <p:cNvPr id="11" name="Picture 12" descr="A picture containing person, indoor, striped&#10;&#10;Description automatically generated">
            <a:extLst>
              <a:ext uri="{FF2B5EF4-FFF2-40B4-BE49-F238E27FC236}">
                <a16:creationId xmlns:a16="http://schemas.microsoft.com/office/drawing/2014/main" id="{3DE806BB-93A7-5B16-12FB-18BFA7850129}"/>
              </a:ext>
            </a:extLst>
          </p:cNvPr>
          <p:cNvPicPr>
            <a:picLocks noChangeAspect="1"/>
          </p:cNvPicPr>
          <p:nvPr/>
        </p:nvPicPr>
        <p:blipFill>
          <a:blip r:embed="rId3"/>
          <a:stretch>
            <a:fillRect/>
          </a:stretch>
        </p:blipFill>
        <p:spPr>
          <a:xfrm>
            <a:off x="6305910" y="1338530"/>
            <a:ext cx="1779918" cy="1751164"/>
          </a:xfrm>
          <a:prstGeom prst="rect">
            <a:avLst/>
          </a:prstGeom>
        </p:spPr>
      </p:pic>
      <p:pic>
        <p:nvPicPr>
          <p:cNvPr id="13" name="Picture 13" descr="Logo, company name&#10;&#10;Description automatically generated">
            <a:extLst>
              <a:ext uri="{FF2B5EF4-FFF2-40B4-BE49-F238E27FC236}">
                <a16:creationId xmlns:a16="http://schemas.microsoft.com/office/drawing/2014/main" id="{81E1CCD4-8AC6-557D-5A67-0EDF47085D60}"/>
              </a:ext>
            </a:extLst>
          </p:cNvPr>
          <p:cNvPicPr>
            <a:picLocks noChangeAspect="1"/>
          </p:cNvPicPr>
          <p:nvPr/>
        </p:nvPicPr>
        <p:blipFill>
          <a:blip r:embed="rId4"/>
          <a:stretch>
            <a:fillRect/>
          </a:stretch>
        </p:blipFill>
        <p:spPr>
          <a:xfrm>
            <a:off x="166777" y="1776551"/>
            <a:ext cx="3476445" cy="903879"/>
          </a:xfrm>
          <a:prstGeom prst="rect">
            <a:avLst/>
          </a:prstGeom>
        </p:spPr>
      </p:pic>
    </p:spTree>
    <p:extLst>
      <p:ext uri="{BB962C8B-B14F-4D97-AF65-F5344CB8AC3E}">
        <p14:creationId xmlns:p14="http://schemas.microsoft.com/office/powerpoint/2010/main" val="301434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4462760"/>
          </a:xfrm>
          <a:prstGeom prst="rect">
            <a:avLst/>
          </a:prstGeom>
          <a:noFill/>
        </p:spPr>
        <p:txBody>
          <a:bodyPr wrap="square" lIns="91440" tIns="45720" rIns="91440" bIns="45720" rtlCol="0" anchor="t">
            <a:spAutoFit/>
          </a:bodyPr>
          <a:lstStyle/>
          <a:p>
            <a:r>
              <a:rPr lang="en-US" sz="2000" dirty="0">
                <a:latin typeface="Arial"/>
                <a:cs typeface="Arial"/>
              </a:rPr>
              <a:t>To summarize, you have feelings, intended actions and thoughts concerning certain brands (for example King’s College, the Ferrari brand, etc.) or behaviors (for example working out or eating salads). These attitudes impact the way we actually behave in the marketplace.</a:t>
            </a:r>
          </a:p>
          <a:p>
            <a:endParaRPr lang="en-US" sz="2000" dirty="0">
              <a:latin typeface="Arial"/>
              <a:cs typeface="Arial"/>
            </a:endParaRPr>
          </a:p>
          <a:p>
            <a:r>
              <a:rPr lang="en-US" sz="2000" b="1" dirty="0">
                <a:latin typeface="Arial"/>
                <a:cs typeface="Arial"/>
              </a:rPr>
              <a:t>Why are attitudes important for marketing practice? </a:t>
            </a:r>
            <a:endParaRPr lang="en-US" sz="2000" dirty="0">
              <a:latin typeface="Arial"/>
              <a:cs typeface="Arial"/>
            </a:endParaRPr>
          </a:p>
          <a:p>
            <a:r>
              <a:rPr lang="en-US" sz="2000" dirty="0">
                <a:latin typeface="Arial"/>
                <a:cs typeface="Arial"/>
              </a:rPr>
              <a:t>There are three primary reasons:</a:t>
            </a:r>
          </a:p>
          <a:p>
            <a:endParaRPr lang="en-US" sz="2000" dirty="0">
              <a:latin typeface="Arial"/>
              <a:cs typeface="Arial"/>
            </a:endParaRPr>
          </a:p>
          <a:p>
            <a:pPr marL="285750" indent="-285750">
              <a:buFont typeface="Arial"/>
              <a:buChar char="•"/>
            </a:pPr>
            <a:r>
              <a:rPr lang="en-US" sz="2000" b="1" dirty="0">
                <a:latin typeface="Arial"/>
                <a:cs typeface="Arial"/>
              </a:rPr>
              <a:t>Psychographic segmentation tool: </a:t>
            </a:r>
            <a:r>
              <a:rPr lang="en-US" sz="2000" dirty="0">
                <a:latin typeface="Arial"/>
                <a:cs typeface="Arial"/>
              </a:rPr>
              <a:t>This can lead to better marketing strategies that target consumers in their favorable communication media, appropriate distribution channels, the design of specific products or services, and pricing strategies. </a:t>
            </a:r>
            <a:endParaRPr lang="en-US" dirty="0">
              <a:latin typeface="Arial"/>
              <a:cs typeface="Arial"/>
            </a:endParaRPr>
          </a:p>
          <a:p>
            <a:endParaRPr lang="en-US" sz="2000" b="1" dirty="0"/>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spTree>
    <p:extLst>
      <p:ext uri="{BB962C8B-B14F-4D97-AF65-F5344CB8AC3E}">
        <p14:creationId xmlns:p14="http://schemas.microsoft.com/office/powerpoint/2010/main" val="172908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4770537"/>
          </a:xfrm>
          <a:prstGeom prst="rect">
            <a:avLst/>
          </a:prstGeom>
          <a:noFill/>
        </p:spPr>
        <p:txBody>
          <a:bodyPr wrap="square" lIns="91440" tIns="45720" rIns="91440" bIns="45720" rtlCol="0" anchor="t">
            <a:spAutoFit/>
          </a:bodyPr>
          <a:lstStyle/>
          <a:p>
            <a:r>
              <a:rPr lang="en-US" sz="2000" b="1" dirty="0">
                <a:latin typeface="Arial"/>
                <a:cs typeface="Arial"/>
              </a:rPr>
              <a:t>3. Common functions of attitudes</a:t>
            </a:r>
            <a:endParaRPr lang="en-US"/>
          </a:p>
          <a:p>
            <a:r>
              <a:rPr lang="en-US" sz="2000" dirty="0">
                <a:latin typeface="Arial"/>
                <a:cs typeface="Arial"/>
              </a:rPr>
              <a:t>Attitudes have many functions. We will look at four common functions of attitudes:</a:t>
            </a:r>
            <a:endParaRPr lang="en-US" dirty="0"/>
          </a:p>
          <a:p>
            <a:pPr marL="285750" indent="-285750">
              <a:buFont typeface="Arial"/>
              <a:buChar char="•"/>
            </a:pPr>
            <a:endParaRPr lang="en-US" sz="2000" dirty="0"/>
          </a:p>
          <a:p>
            <a:r>
              <a:rPr lang="en-US" sz="2000" b="1" dirty="0">
                <a:latin typeface="Arial"/>
                <a:cs typeface="Arial"/>
              </a:rPr>
              <a:t>The utilitarian function</a:t>
            </a:r>
            <a:endParaRPr lang="en-US" sz="2000" dirty="0">
              <a:latin typeface="Arial"/>
              <a:cs typeface="Arial"/>
            </a:endParaRPr>
          </a:p>
          <a:p>
            <a:endParaRPr lang="en-US" sz="2000" b="1" dirty="0">
              <a:latin typeface="Arial"/>
              <a:cs typeface="Arial"/>
            </a:endParaRPr>
          </a:p>
          <a:p>
            <a:r>
              <a:rPr lang="en-US" sz="2000" dirty="0">
                <a:latin typeface="Arial"/>
                <a:cs typeface="Arial"/>
              </a:rPr>
              <a:t>The utilitarian function of attitudes speeds up choices. You may be familiar with Maltesers, the chocolatey treat brand. Let’s say, for example, that I really hate Maltesers. So, when I see this brand in stores, I often just pass by without further thought, and if someone asked me to buy this brand, I would immediately refuse. Therefore, the utilitarian function saves cognitive resources and time by acting as a decision heuristic.</a:t>
            </a:r>
            <a:endParaRPr lang="en-US" dirty="0"/>
          </a:p>
          <a:p>
            <a:endParaRPr lang="en-US" sz="2000" dirty="0">
              <a:latin typeface="Arial"/>
              <a:cs typeface="Arial"/>
            </a:endParaRPr>
          </a:p>
          <a:p>
            <a:endParaRPr lang="en-US" sz="2000" b="1" dirty="0"/>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spTree>
    <p:extLst>
      <p:ext uri="{BB962C8B-B14F-4D97-AF65-F5344CB8AC3E}">
        <p14:creationId xmlns:p14="http://schemas.microsoft.com/office/powerpoint/2010/main" val="95249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4708981"/>
          </a:xfrm>
          <a:prstGeom prst="rect">
            <a:avLst/>
          </a:prstGeom>
          <a:noFill/>
        </p:spPr>
        <p:txBody>
          <a:bodyPr wrap="square" lIns="91440" tIns="45720" rIns="91440" bIns="45720" rtlCol="0" anchor="t">
            <a:spAutoFit/>
          </a:bodyPr>
          <a:lstStyle/>
          <a:p>
            <a:r>
              <a:rPr lang="en-US" sz="2000" b="1" dirty="0">
                <a:latin typeface="Arial"/>
                <a:cs typeface="Arial"/>
              </a:rPr>
              <a:t>The value expressive function</a:t>
            </a:r>
            <a:endParaRPr lang="en-US" sz="2000" dirty="0">
              <a:latin typeface="Arial"/>
              <a:cs typeface="Arial"/>
            </a:endParaRPr>
          </a:p>
          <a:p>
            <a:r>
              <a:rPr lang="en-US" sz="2000" dirty="0">
                <a:latin typeface="Arial"/>
                <a:cs typeface="Arial"/>
              </a:rPr>
              <a:t>The value expressive function reinforces self-identity. For example, you might think of yourself as a ‘green’ person that wants to be a friend to the environment. Therefore, you will have specific favorable attitudes towards cycling, electric cars or recycling, as well as unfavorable attitudes towards plastics or airplane travel, as all of these reinforce your identity as an environmentally friendly person. </a:t>
            </a:r>
            <a:endParaRPr lang="en-US" dirty="0"/>
          </a:p>
          <a:p>
            <a:endParaRPr lang="en-US" sz="2000" dirty="0"/>
          </a:p>
          <a:p>
            <a:r>
              <a:rPr lang="en-US" sz="2000" b="1" dirty="0">
                <a:latin typeface="Arial"/>
                <a:cs typeface="Arial"/>
              </a:rPr>
              <a:t>The defense function</a:t>
            </a:r>
            <a:endParaRPr lang="en-US" sz="2000" dirty="0">
              <a:latin typeface="Arial"/>
              <a:cs typeface="Arial"/>
            </a:endParaRPr>
          </a:p>
          <a:p>
            <a:r>
              <a:rPr lang="en-US" sz="2000" dirty="0">
                <a:latin typeface="Arial"/>
                <a:cs typeface="Arial"/>
              </a:rPr>
              <a:t>This function protects the self from threats and negative feelings. For example, you have favorable attitudes towards personal hygiene activities, such as brushing your teeth, taking showers and wearing deodorant. These attitudes protect yourself from social situations that might have negative outcomes, such as feeling self-conscious or receiving negative comments from others.</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spTree>
    <p:extLst>
      <p:ext uri="{BB962C8B-B14F-4D97-AF65-F5344CB8AC3E}">
        <p14:creationId xmlns:p14="http://schemas.microsoft.com/office/powerpoint/2010/main" val="115178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3447098"/>
          </a:xfrm>
          <a:prstGeom prst="rect">
            <a:avLst/>
          </a:prstGeom>
          <a:noFill/>
        </p:spPr>
        <p:txBody>
          <a:bodyPr wrap="square" lIns="91440" tIns="45720" rIns="91440" bIns="45720" rtlCol="0" anchor="t">
            <a:spAutoFit/>
          </a:bodyPr>
          <a:lstStyle/>
          <a:p>
            <a:r>
              <a:rPr lang="en-US" sz="2000" b="1" dirty="0">
                <a:latin typeface="Arial"/>
                <a:cs typeface="Arial"/>
              </a:rPr>
              <a:t>The knowledge function</a:t>
            </a:r>
            <a:endParaRPr lang="en-US" sz="2000" dirty="0">
              <a:latin typeface="Arial"/>
              <a:cs typeface="Arial"/>
            </a:endParaRPr>
          </a:p>
          <a:p>
            <a:r>
              <a:rPr lang="en-US" sz="2000" dirty="0">
                <a:latin typeface="Arial"/>
                <a:cs typeface="Arial"/>
              </a:rPr>
              <a:t>The knowledge function provides structure, order and meaning to the world around us. This is especially true when you are confronted with a new stimulus. </a:t>
            </a:r>
            <a:endParaRPr lang="en-US" dirty="0"/>
          </a:p>
          <a:p>
            <a:endParaRPr lang="en-US" sz="2000" dirty="0"/>
          </a:p>
          <a:p>
            <a:r>
              <a:rPr lang="en-US" sz="2000" dirty="0">
                <a:latin typeface="Arial"/>
                <a:cs typeface="Arial"/>
              </a:rPr>
              <a:t>For example, play the video clip. </a:t>
            </a:r>
            <a:endParaRPr lang="en-US" dirty="0"/>
          </a:p>
          <a:p>
            <a:endParaRPr lang="en-US" dirty="0"/>
          </a:p>
          <a:p>
            <a:endParaRPr lang="en-US" sz="2000" dirty="0">
              <a:latin typeface="Arial"/>
              <a:cs typeface="Arial"/>
            </a:endParaRPr>
          </a:p>
          <a:p>
            <a:endParaRPr lang="en-US" sz="2000" dirty="0">
              <a:latin typeface="Arial"/>
              <a:cs typeface="Arial"/>
            </a:endParaRPr>
          </a:p>
          <a:p>
            <a:r>
              <a:rPr lang="en-US" sz="2000" dirty="0">
                <a:latin typeface="Arial"/>
                <a:cs typeface="Arial"/>
              </a:rPr>
              <a:t>The questions on the next page </a:t>
            </a:r>
            <a:endParaRPr lang="en-US" dirty="0"/>
          </a:p>
          <a:p>
            <a:r>
              <a:rPr lang="en-US" sz="2000" dirty="0">
                <a:latin typeface="Arial"/>
                <a:cs typeface="Arial"/>
              </a:rPr>
              <a:t>will be discussed in the seminar</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pic>
        <p:nvPicPr>
          <p:cNvPr id="6" name="Online Media 5" title="Science World | &quot;Ice Creamy Goodness&quot;">
            <a:hlinkClick r:id="" action="ppaction://media"/>
            <a:extLst>
              <a:ext uri="{FF2B5EF4-FFF2-40B4-BE49-F238E27FC236}">
                <a16:creationId xmlns:a16="http://schemas.microsoft.com/office/drawing/2014/main" id="{F3B19C8B-DEC0-ED2F-85B9-63B962E3F624}"/>
              </a:ext>
            </a:extLst>
          </p:cNvPr>
          <p:cNvPicPr>
            <a:picLocks noRot="1" noChangeAspect="1"/>
          </p:cNvPicPr>
          <p:nvPr>
            <a:videoFile r:link="rId1"/>
          </p:nvPr>
        </p:nvPicPr>
        <p:blipFill>
          <a:blip r:embed="rId3"/>
          <a:stretch>
            <a:fillRect/>
          </a:stretch>
        </p:blipFill>
        <p:spPr>
          <a:xfrm>
            <a:off x="4092756" y="2855223"/>
            <a:ext cx="4624715" cy="3692345"/>
          </a:xfrm>
          <a:prstGeom prst="rect">
            <a:avLst/>
          </a:prstGeom>
        </p:spPr>
      </p:pic>
    </p:spTree>
    <p:extLst>
      <p:ext uri="{BB962C8B-B14F-4D97-AF65-F5344CB8AC3E}">
        <p14:creationId xmlns:p14="http://schemas.microsoft.com/office/powerpoint/2010/main" val="344389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4678204"/>
          </a:xfrm>
          <a:prstGeom prst="rect">
            <a:avLst/>
          </a:prstGeom>
          <a:noFill/>
        </p:spPr>
        <p:txBody>
          <a:bodyPr wrap="square" lIns="91440" tIns="45720" rIns="91440" bIns="45720" rtlCol="0" anchor="t">
            <a:spAutoFit/>
          </a:bodyPr>
          <a:lstStyle/>
          <a:p>
            <a:r>
              <a:rPr lang="en-US" sz="2000" dirty="0">
                <a:latin typeface="Arial"/>
                <a:cs typeface="Arial"/>
              </a:rPr>
              <a:t>Now that you have watched the video clip, consider the following: </a:t>
            </a:r>
            <a:endParaRPr lang="en-US" dirty="0"/>
          </a:p>
          <a:p>
            <a:pPr marL="285750" indent="-285750">
              <a:buFont typeface="Arial"/>
              <a:buChar char="•"/>
            </a:pPr>
            <a:r>
              <a:rPr lang="en-US" sz="2000" dirty="0">
                <a:latin typeface="Arial"/>
                <a:cs typeface="Arial"/>
              </a:rPr>
              <a:t>What is this video about and what are they advertising?</a:t>
            </a:r>
            <a:endParaRPr lang="en-US" dirty="0"/>
          </a:p>
          <a:p>
            <a:pPr marL="285750" indent="-285750">
              <a:buFont typeface="Arial"/>
              <a:buChar char="•"/>
            </a:pPr>
            <a:r>
              <a:rPr lang="en-US" sz="2000" dirty="0">
                <a:latin typeface="Arial"/>
                <a:cs typeface="Arial"/>
              </a:rPr>
              <a:t>What kind of attitude is being activated in your mind?</a:t>
            </a:r>
            <a:endParaRPr lang="en-US" dirty="0"/>
          </a:p>
          <a:p>
            <a:pPr marL="285750" indent="-285750">
              <a:buFont typeface="Arial"/>
              <a:buChar char="•"/>
            </a:pPr>
            <a:r>
              <a:rPr lang="en-US" sz="2000" dirty="0">
                <a:latin typeface="Arial"/>
                <a:cs typeface="Arial"/>
              </a:rPr>
              <a:t>How are they helping you figure out the purpose of this video?</a:t>
            </a:r>
            <a:endParaRPr lang="en-US" dirty="0">
              <a:latin typeface="Arial"/>
              <a:cs typeface="Arial"/>
            </a:endParaRPr>
          </a:p>
          <a:p>
            <a:r>
              <a:rPr lang="en-US" sz="2000" dirty="0">
                <a:latin typeface="Arial"/>
                <a:cs typeface="Arial"/>
              </a:rPr>
              <a:t>After considering these questions, please play the rest of the video. </a:t>
            </a:r>
            <a:br>
              <a:rPr lang="en-US" sz="2000" dirty="0">
                <a:latin typeface="Arial"/>
                <a:cs typeface="Arial"/>
              </a:rPr>
            </a:br>
            <a:endParaRPr lang="en-US" sz="2000" dirty="0">
              <a:latin typeface="Arial"/>
              <a:cs typeface="Arial"/>
            </a:endParaRPr>
          </a:p>
          <a:p>
            <a:r>
              <a:rPr lang="en-US" sz="2000" dirty="0">
                <a:latin typeface="Arial"/>
                <a:cs typeface="Arial"/>
              </a:rPr>
              <a:t>Most students in the past have imagined that the video was about ice cream flavors, deodorant or perfume, or a dating website for elderly people. </a:t>
            </a:r>
          </a:p>
          <a:p>
            <a:endParaRPr lang="en-US" dirty="0"/>
          </a:p>
          <a:p>
            <a:r>
              <a:rPr lang="en-US" sz="2000" dirty="0">
                <a:latin typeface="Arial"/>
                <a:cs typeface="Arial"/>
              </a:rPr>
              <a:t>Were you surprised that the video was for a Science Museum in Vancouver, Canada? Regardless of the fact that this was the Science Museum, your attitudes help you identify possible reasons for the advertisement.</a:t>
            </a:r>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spTree>
    <p:extLst>
      <p:ext uri="{BB962C8B-B14F-4D97-AF65-F5344CB8AC3E}">
        <p14:creationId xmlns:p14="http://schemas.microsoft.com/office/powerpoint/2010/main" val="113229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3170099"/>
          </a:xfrm>
          <a:prstGeom prst="rect">
            <a:avLst/>
          </a:prstGeom>
          <a:noFill/>
        </p:spPr>
        <p:txBody>
          <a:bodyPr wrap="square" lIns="91440" tIns="45720" rIns="91440" bIns="45720" rtlCol="0" anchor="t">
            <a:spAutoFit/>
          </a:bodyPr>
          <a:lstStyle/>
          <a:p>
            <a:endParaRPr lang="en-US" sz="2000" dirty="0">
              <a:latin typeface="Arial"/>
              <a:cs typeface="Arial"/>
            </a:endParaRPr>
          </a:p>
          <a:p>
            <a:endParaRPr lang="en-US" sz="2000" dirty="0">
              <a:latin typeface="Arial"/>
              <a:cs typeface="Arial"/>
            </a:endParaRPr>
          </a:p>
          <a:p>
            <a:r>
              <a:rPr lang="en-US" sz="2000" dirty="0">
                <a:latin typeface="Arial"/>
                <a:cs typeface="Arial"/>
              </a:rPr>
              <a:t>Please access this website </a:t>
            </a:r>
            <a:r>
              <a:rPr lang="en-US" sz="2000" dirty="0">
                <a:latin typeface="Arial"/>
                <a:cs typeface="Arial"/>
                <a:hlinkClick r:id="rId2"/>
              </a:rPr>
              <a:t>Harvard's online implicit attitude test</a:t>
            </a:r>
            <a:r>
              <a:rPr lang="en-US" sz="2000" dirty="0">
                <a:latin typeface="Arial"/>
                <a:cs typeface="Arial"/>
              </a:rPr>
              <a:t> </a:t>
            </a:r>
            <a:endParaRPr lang="en-US" sz="2000" dirty="0"/>
          </a:p>
          <a:p>
            <a:endParaRPr lang="en-US" sz="2000" dirty="0">
              <a:latin typeface="Arial"/>
              <a:cs typeface="Arial"/>
            </a:endParaRPr>
          </a:p>
          <a:p>
            <a:r>
              <a:rPr lang="en-US" sz="2000" dirty="0">
                <a:latin typeface="Arial"/>
                <a:cs typeface="Arial"/>
              </a:rPr>
              <a:t>and take one of the Implicit Attitude Tests available there. </a:t>
            </a:r>
            <a:endParaRPr lang="en-US"/>
          </a:p>
          <a:p>
            <a:endParaRPr lang="en-US" sz="2000" dirty="0"/>
          </a:p>
          <a:p>
            <a:r>
              <a:rPr lang="en-US" sz="2000" dirty="0">
                <a:latin typeface="Arial"/>
                <a:cs typeface="Arial"/>
              </a:rPr>
              <a:t>Then think about the questions on the next page for in-class discussion. </a:t>
            </a:r>
            <a:endParaRPr lang="en-US" sz="2000" dirty="0"/>
          </a:p>
          <a:p>
            <a:endParaRPr lang="en-US" sz="2000"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Measuring Attitudes </a:t>
            </a:r>
            <a:endParaRPr lang="en-US" dirty="0"/>
          </a:p>
          <a:p>
            <a:pPr algn="l"/>
            <a:endParaRPr lang="en-US" dirty="0"/>
          </a:p>
        </p:txBody>
      </p:sp>
    </p:spTree>
    <p:extLst>
      <p:ext uri="{BB962C8B-B14F-4D97-AF65-F5344CB8AC3E}">
        <p14:creationId xmlns:p14="http://schemas.microsoft.com/office/powerpoint/2010/main" val="428452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3170099"/>
          </a:xfrm>
          <a:prstGeom prst="rect">
            <a:avLst/>
          </a:prstGeom>
          <a:noFill/>
        </p:spPr>
        <p:txBody>
          <a:bodyPr wrap="square" lIns="91440" tIns="45720" rIns="91440" bIns="45720" rtlCol="0" anchor="t">
            <a:spAutoFit/>
          </a:bodyPr>
          <a:lstStyle/>
          <a:p>
            <a:r>
              <a:rPr lang="en-US" sz="2000" dirty="0">
                <a:latin typeface="Arial"/>
                <a:cs typeface="Arial"/>
              </a:rPr>
              <a:t>What was your experience taking the IAT? </a:t>
            </a:r>
            <a:endParaRPr lang="en-US" dirty="0"/>
          </a:p>
          <a:p>
            <a:endParaRPr lang="en-US" sz="2000" dirty="0">
              <a:latin typeface="Arial"/>
              <a:cs typeface="Arial"/>
            </a:endParaRPr>
          </a:p>
          <a:p>
            <a:r>
              <a:rPr lang="en-US" sz="2000" dirty="0">
                <a:latin typeface="Arial"/>
                <a:cs typeface="Arial"/>
              </a:rPr>
              <a:t>How does the result resonate with you and how you feel about the topic? </a:t>
            </a:r>
            <a:endParaRPr lang="en-US"/>
          </a:p>
          <a:p>
            <a:endParaRPr lang="en-US" sz="2000" dirty="0">
              <a:latin typeface="Arial"/>
              <a:cs typeface="Arial"/>
            </a:endParaRPr>
          </a:p>
          <a:p>
            <a:r>
              <a:rPr lang="en-US" sz="2000" dirty="0">
                <a:latin typeface="Arial"/>
                <a:cs typeface="Arial"/>
              </a:rPr>
              <a:t>How can IAT be implemented in market research? Think about a real-world example of this.</a:t>
            </a:r>
            <a:endParaRPr lang="en-US"/>
          </a:p>
          <a:p>
            <a:endParaRPr lang="en-US" sz="2000"/>
          </a:p>
          <a:p>
            <a:endParaRPr lang="en-US" sz="2000"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3.3 Your experience with IAT</a:t>
            </a:r>
            <a:endParaRPr lang="en-US" sz="2400">
              <a:latin typeface="Arial"/>
              <a:cs typeface="Arial"/>
            </a:endParaRPr>
          </a:p>
          <a:p>
            <a:endParaRPr lang="en-US" dirty="0"/>
          </a:p>
          <a:p>
            <a:pPr algn="l"/>
            <a:endParaRPr lang="en-US" dirty="0"/>
          </a:p>
        </p:txBody>
      </p:sp>
    </p:spTree>
    <p:extLst>
      <p:ext uri="{BB962C8B-B14F-4D97-AF65-F5344CB8AC3E}">
        <p14:creationId xmlns:p14="http://schemas.microsoft.com/office/powerpoint/2010/main" val="73053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354765"/>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a:latin typeface="Arial"/>
              <a:cs typeface="Arial"/>
            </a:endParaRPr>
          </a:p>
          <a:p>
            <a:endParaRPr lang="en-US" sz="2400" b="1" dirty="0">
              <a:latin typeface="Arial"/>
              <a:cs typeface="Arial"/>
            </a:endParaRPr>
          </a:p>
          <a:p>
            <a:r>
              <a:rPr lang="en-US" sz="2400" b="1" dirty="0">
                <a:latin typeface="Arial"/>
                <a:cs typeface="Arial"/>
              </a:rPr>
              <a:t>3.1 Affects, intended behaviors and cognition</a:t>
            </a:r>
          </a:p>
          <a:p>
            <a:endParaRPr lang="en-US" sz="2400" b="1" dirty="0"/>
          </a:p>
          <a:p>
            <a:r>
              <a:rPr lang="en-US" sz="2400" b="1" dirty="0">
                <a:latin typeface="Arial"/>
                <a:cs typeface="Arial"/>
              </a:rPr>
              <a:t>3.2 Measuring attitudes</a:t>
            </a:r>
            <a:endParaRPr lang="en-US" sz="2400" b="1"/>
          </a:p>
          <a:p>
            <a:endParaRPr lang="en-US" sz="2400" b="1" dirty="0"/>
          </a:p>
          <a:p>
            <a:r>
              <a:rPr lang="en-US" sz="2400" b="1" dirty="0">
                <a:latin typeface="Arial"/>
                <a:cs typeface="Arial"/>
              </a:rPr>
              <a:t>3.3 Your experience with IAT</a:t>
            </a:r>
          </a:p>
          <a:p>
            <a:endParaRPr lang="en-US" sz="2000" b="1" dirty="0"/>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Tree>
    <p:extLst>
      <p:ext uri="{BB962C8B-B14F-4D97-AF65-F5344CB8AC3E}">
        <p14:creationId xmlns:p14="http://schemas.microsoft.com/office/powerpoint/2010/main" val="41960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4216539"/>
          </a:xfrm>
          <a:prstGeom prst="rect">
            <a:avLst/>
          </a:prstGeom>
          <a:noFill/>
        </p:spPr>
        <p:txBody>
          <a:bodyPr wrap="square" lIns="91440" tIns="45720" rIns="91440" bIns="45720" rtlCol="0" anchor="t">
            <a:spAutoFit/>
          </a:bodyPr>
          <a:lstStyle/>
          <a:p>
            <a:r>
              <a:rPr lang="en-US" sz="2000" b="1" dirty="0">
                <a:latin typeface="Arial"/>
                <a:cs typeface="Arial"/>
              </a:rPr>
              <a:t>1. What is an attitude?</a:t>
            </a:r>
            <a:endParaRPr lang="en-US" sz="2000" dirty="0">
              <a:latin typeface="Arial"/>
              <a:cs typeface="Arial"/>
            </a:endParaRPr>
          </a:p>
          <a:p>
            <a:endParaRPr lang="en-US" sz="2000" b="1" dirty="0">
              <a:latin typeface="Arial"/>
              <a:cs typeface="Arial"/>
            </a:endParaRPr>
          </a:p>
          <a:p>
            <a:r>
              <a:rPr lang="en-US" sz="2000" b="1" dirty="0">
                <a:latin typeface="Arial"/>
                <a:cs typeface="Arial"/>
              </a:rPr>
              <a:t>How can attitudes be changed and how do they impact on our behaviors?</a:t>
            </a:r>
            <a:endParaRPr lang="en-US" sz="2000" dirty="0">
              <a:latin typeface="Arial"/>
              <a:cs typeface="Arial"/>
            </a:endParaRPr>
          </a:p>
          <a:p>
            <a:endParaRPr lang="en-US" sz="2000" b="1" dirty="0">
              <a:latin typeface="Arial"/>
              <a:cs typeface="Arial"/>
            </a:endParaRPr>
          </a:p>
          <a:p>
            <a:r>
              <a:rPr lang="en-US" sz="2000" dirty="0">
                <a:latin typeface="Arial"/>
                <a:cs typeface="Arial"/>
              </a:rPr>
              <a:t>Look at these pictures. How do they make you feel? </a:t>
            </a:r>
            <a:endParaRPr lang="en-US" sz="2000" dirty="0"/>
          </a:p>
          <a:p>
            <a:endParaRPr lang="en-US" sz="2400" b="1" dirty="0">
              <a:latin typeface="Arial"/>
              <a:cs typeface="Arial"/>
            </a:endParaRPr>
          </a:p>
          <a:p>
            <a:r>
              <a:rPr lang="en-US" sz="2000" dirty="0">
                <a:latin typeface="Arial"/>
                <a:cs typeface="Arial"/>
              </a:rPr>
              <a:t>You might feel sorry or bad about how these </a:t>
            </a:r>
            <a:endParaRPr lang="en-US" dirty="0">
              <a:latin typeface="Arial"/>
              <a:cs typeface="Arial"/>
            </a:endParaRPr>
          </a:p>
          <a:p>
            <a:r>
              <a:rPr lang="en-US" sz="2000" dirty="0">
                <a:latin typeface="Arial"/>
                <a:cs typeface="Arial"/>
              </a:rPr>
              <a:t>animals are treated, and this feeling might </a:t>
            </a:r>
            <a:endParaRPr lang="en-US">
              <a:latin typeface="Arial"/>
              <a:cs typeface="Arial"/>
            </a:endParaRPr>
          </a:p>
          <a:p>
            <a:r>
              <a:rPr lang="en-US" sz="2000" dirty="0">
                <a:latin typeface="Arial"/>
                <a:cs typeface="Arial"/>
              </a:rPr>
              <a:t>translate into donating to a charity or getting </a:t>
            </a:r>
            <a:endParaRPr lang="en-US">
              <a:latin typeface="Arial"/>
              <a:cs typeface="Arial"/>
            </a:endParaRPr>
          </a:p>
          <a:p>
            <a:r>
              <a:rPr lang="en-US" sz="2000" dirty="0">
                <a:latin typeface="Arial"/>
                <a:cs typeface="Arial"/>
              </a:rPr>
              <a:t>involved in some forms of activism to prevent </a:t>
            </a:r>
            <a:endParaRPr lang="en-US">
              <a:latin typeface="Arial"/>
              <a:cs typeface="Arial"/>
            </a:endParaRPr>
          </a:p>
          <a:p>
            <a:r>
              <a:rPr lang="en-US" sz="2000" dirty="0">
                <a:latin typeface="Arial"/>
                <a:cs typeface="Arial"/>
              </a:rPr>
              <a:t>this kind of treatment.</a:t>
            </a:r>
            <a:endParaRPr lang="en-US" dirty="0">
              <a:latin typeface="Arial"/>
              <a:cs typeface="Arial"/>
            </a:endParaRPr>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pic>
        <p:nvPicPr>
          <p:cNvPr id="6" name="Picture 7">
            <a:extLst>
              <a:ext uri="{FF2B5EF4-FFF2-40B4-BE49-F238E27FC236}">
                <a16:creationId xmlns:a16="http://schemas.microsoft.com/office/drawing/2014/main" id="{8ACD11F9-F7FA-9882-15D0-45D97020BFAF}"/>
              </a:ext>
            </a:extLst>
          </p:cNvPr>
          <p:cNvPicPr>
            <a:picLocks noChangeAspect="1"/>
          </p:cNvPicPr>
          <p:nvPr/>
        </p:nvPicPr>
        <p:blipFill>
          <a:blip r:embed="rId2"/>
          <a:stretch>
            <a:fillRect/>
          </a:stretch>
        </p:blipFill>
        <p:spPr>
          <a:xfrm>
            <a:off x="5975230" y="3581400"/>
            <a:ext cx="2743200" cy="2743200"/>
          </a:xfrm>
          <a:prstGeom prst="rect">
            <a:avLst/>
          </a:prstGeom>
        </p:spPr>
      </p:pic>
    </p:spTree>
    <p:extLst>
      <p:ext uri="{BB962C8B-B14F-4D97-AF65-F5344CB8AC3E}">
        <p14:creationId xmlns:p14="http://schemas.microsoft.com/office/powerpoint/2010/main" val="546263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4832092"/>
          </a:xfrm>
          <a:prstGeom prst="rect">
            <a:avLst/>
          </a:prstGeom>
          <a:noFill/>
        </p:spPr>
        <p:txBody>
          <a:bodyPr wrap="square" lIns="91440" tIns="45720" rIns="91440" bIns="45720" rtlCol="0" anchor="t">
            <a:spAutoFit/>
          </a:bodyPr>
          <a:lstStyle/>
          <a:p>
            <a:r>
              <a:rPr lang="en-US" sz="2000" b="1" dirty="0">
                <a:latin typeface="Arial"/>
                <a:cs typeface="Arial"/>
              </a:rPr>
              <a:t>1. What is an attitude?</a:t>
            </a:r>
            <a:endParaRPr lang="en-US" sz="2000" dirty="0">
              <a:latin typeface="Arial"/>
              <a:cs typeface="Arial"/>
            </a:endParaRPr>
          </a:p>
          <a:p>
            <a:endParaRPr lang="en-US" sz="2000" b="1" dirty="0">
              <a:latin typeface="Arial"/>
              <a:cs typeface="Arial"/>
            </a:endParaRPr>
          </a:p>
          <a:p>
            <a:r>
              <a:rPr lang="en-US" sz="2000" b="1" dirty="0">
                <a:latin typeface="Arial"/>
                <a:cs typeface="Arial"/>
              </a:rPr>
              <a:t>How can attitudes be changed and how do they impact on our behaviors?</a:t>
            </a:r>
            <a:endParaRPr lang="en-US" sz="2000" dirty="0">
              <a:latin typeface="Arial"/>
              <a:cs typeface="Arial"/>
            </a:endParaRPr>
          </a:p>
          <a:p>
            <a:endParaRPr lang="en-US" sz="2000" b="1" dirty="0">
              <a:latin typeface="Arial"/>
              <a:cs typeface="Arial"/>
            </a:endParaRPr>
          </a:p>
          <a:p>
            <a:r>
              <a:rPr lang="en-US" sz="2000" dirty="0">
                <a:latin typeface="Arial"/>
                <a:cs typeface="Arial"/>
              </a:rPr>
              <a:t>Look at these pictures. How do they make you feel? </a:t>
            </a:r>
            <a:endParaRPr lang="en-US" sz="2000" dirty="0"/>
          </a:p>
          <a:p>
            <a:endParaRPr lang="en-US" sz="2400" b="1" dirty="0">
              <a:latin typeface="Arial"/>
              <a:cs typeface="Arial"/>
            </a:endParaRPr>
          </a:p>
          <a:p>
            <a:r>
              <a:rPr lang="en-US" sz="2000" dirty="0">
                <a:latin typeface="Arial"/>
                <a:cs typeface="Arial"/>
              </a:rPr>
              <a:t>However, what do you think about these pictures? </a:t>
            </a:r>
            <a:endParaRPr lang="en-US" dirty="0"/>
          </a:p>
          <a:p>
            <a:r>
              <a:rPr lang="en-US" sz="2000" dirty="0">
                <a:latin typeface="Arial"/>
                <a:cs typeface="Arial"/>
              </a:rPr>
              <a:t>These are classic pictures of polio victims that </a:t>
            </a:r>
            <a:endParaRPr lang="en-US"/>
          </a:p>
          <a:p>
            <a:r>
              <a:rPr lang="en-US" sz="2000" dirty="0">
                <a:latin typeface="Arial"/>
                <a:cs typeface="Arial"/>
              </a:rPr>
              <a:t>have largely been erased from the public </a:t>
            </a:r>
            <a:endParaRPr lang="en-US"/>
          </a:p>
          <a:p>
            <a:r>
              <a:rPr lang="en-US" sz="2000" dirty="0">
                <a:latin typeface="Arial"/>
                <a:cs typeface="Arial"/>
              </a:rPr>
              <a:t>consciousness owing to the development of the </a:t>
            </a:r>
            <a:endParaRPr lang="en-US"/>
          </a:p>
          <a:p>
            <a:r>
              <a:rPr lang="en-US" sz="2000" dirty="0">
                <a:latin typeface="Arial"/>
                <a:cs typeface="Arial"/>
              </a:rPr>
              <a:t>polio vaccine. Albert Sabin says, ‘There could </a:t>
            </a:r>
            <a:endParaRPr lang="en-US"/>
          </a:p>
          <a:p>
            <a:r>
              <a:rPr lang="en-US" sz="2000" dirty="0">
                <a:latin typeface="Arial"/>
                <a:cs typeface="Arial"/>
              </a:rPr>
              <a:t>have been no oral polio vaccine without the use </a:t>
            </a:r>
            <a:endParaRPr lang="en-US"/>
          </a:p>
          <a:p>
            <a:r>
              <a:rPr lang="en-US" sz="2000" dirty="0">
                <a:latin typeface="Arial"/>
                <a:cs typeface="Arial"/>
              </a:rPr>
              <a:t>of innumerable animals.’</a:t>
            </a:r>
            <a:endParaRPr lang="en-US" dirty="0"/>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pic>
        <p:nvPicPr>
          <p:cNvPr id="8" name="Picture 8">
            <a:extLst>
              <a:ext uri="{FF2B5EF4-FFF2-40B4-BE49-F238E27FC236}">
                <a16:creationId xmlns:a16="http://schemas.microsoft.com/office/drawing/2014/main" id="{11E58780-4A41-89BE-6992-CEFE333C8D40}"/>
              </a:ext>
            </a:extLst>
          </p:cNvPr>
          <p:cNvPicPr>
            <a:picLocks noChangeAspect="1"/>
          </p:cNvPicPr>
          <p:nvPr/>
        </p:nvPicPr>
        <p:blipFill>
          <a:blip r:embed="rId2"/>
          <a:stretch>
            <a:fillRect/>
          </a:stretch>
        </p:blipFill>
        <p:spPr>
          <a:xfrm>
            <a:off x="6104626" y="3725173"/>
            <a:ext cx="2743200" cy="2743200"/>
          </a:xfrm>
          <a:prstGeom prst="rect">
            <a:avLst/>
          </a:prstGeom>
        </p:spPr>
      </p:pic>
    </p:spTree>
    <p:extLst>
      <p:ext uri="{BB962C8B-B14F-4D97-AF65-F5344CB8AC3E}">
        <p14:creationId xmlns:p14="http://schemas.microsoft.com/office/powerpoint/2010/main" val="279126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3847207"/>
          </a:xfrm>
          <a:prstGeom prst="rect">
            <a:avLst/>
          </a:prstGeom>
          <a:noFill/>
        </p:spPr>
        <p:txBody>
          <a:bodyPr wrap="square" lIns="91440" tIns="45720" rIns="91440" bIns="45720" rtlCol="0" anchor="t">
            <a:spAutoFit/>
          </a:bodyPr>
          <a:lstStyle/>
          <a:p>
            <a:r>
              <a:rPr lang="en-US" sz="2000" b="1" dirty="0">
                <a:latin typeface="Arial"/>
                <a:cs typeface="Arial"/>
              </a:rPr>
              <a:t>Does this change your attitude towards animal testing?</a:t>
            </a:r>
            <a:endParaRPr lang="en-US" dirty="0"/>
          </a:p>
          <a:p>
            <a:r>
              <a:rPr lang="en-US" sz="2000" dirty="0">
                <a:latin typeface="Arial"/>
                <a:cs typeface="Arial"/>
              </a:rPr>
              <a:t>Maybe. Or maybe not. But this is an example of how attitudes can be changed with more persuasive information, and how attitudes can also impact the way we behave.</a:t>
            </a:r>
            <a:endParaRPr lang="en-US" dirty="0"/>
          </a:p>
          <a:p>
            <a:endParaRPr lang="en-US" sz="2000" dirty="0"/>
          </a:p>
          <a:p>
            <a:endParaRPr lang="en-US" sz="2000" b="1" dirty="0"/>
          </a:p>
          <a:p>
            <a:r>
              <a:rPr lang="en-US" sz="2000" b="1" dirty="0">
                <a:highlight>
                  <a:srgbClr val="C0C0C0"/>
                </a:highlight>
                <a:latin typeface="Arial"/>
                <a:cs typeface="Arial"/>
              </a:rPr>
              <a:t>Attitude</a:t>
            </a:r>
            <a:endParaRPr lang="en-US" sz="2000" dirty="0">
              <a:highlight>
                <a:srgbClr val="C0C0C0"/>
              </a:highlight>
              <a:latin typeface="Arial"/>
              <a:cs typeface="Arial"/>
            </a:endParaRPr>
          </a:p>
          <a:p>
            <a:r>
              <a:rPr lang="en-US" sz="2000" dirty="0">
                <a:highlight>
                  <a:srgbClr val="C0C0C0"/>
                </a:highlight>
                <a:latin typeface="Arial"/>
                <a:cs typeface="Arial"/>
              </a:rPr>
              <a:t>'A learned predisposition to respond in a consistently favorable or unfavorable manner in relation to some object.' (Fishbein and Ajzen, 1975)</a:t>
            </a:r>
            <a:endParaRPr lang="en-US" dirty="0">
              <a:highlight>
                <a:srgbClr val="C0C0C0"/>
              </a:highlight>
              <a:latin typeface="Arial"/>
              <a:cs typeface="Arial"/>
            </a:endParaRPr>
          </a:p>
          <a:p>
            <a:endParaRPr lang="en-US" sz="2000" b="1" dirty="0"/>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spTree>
    <p:extLst>
      <p:ext uri="{BB962C8B-B14F-4D97-AF65-F5344CB8AC3E}">
        <p14:creationId xmlns:p14="http://schemas.microsoft.com/office/powerpoint/2010/main" val="21886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2308324"/>
          </a:xfrm>
          <a:prstGeom prst="rect">
            <a:avLst/>
          </a:prstGeom>
          <a:noFill/>
        </p:spPr>
        <p:txBody>
          <a:bodyPr wrap="square" lIns="91440" tIns="45720" rIns="91440" bIns="45720" rtlCol="0" anchor="t">
            <a:spAutoFit/>
          </a:bodyPr>
          <a:lstStyle/>
          <a:p>
            <a:r>
              <a:rPr lang="en-US" sz="2000" dirty="0">
                <a:latin typeface="Arial"/>
                <a:cs typeface="Arial"/>
              </a:rPr>
              <a:t>Let’s break down this definition. First of all, we have the evaluative dimension which is the consistently favorable, unfavorable or neutral attitude towards something. Learned through experience, this attitude is consistent and stable unless other persuasive information changes it. Attitudes can also vary in terms of their intensity.</a:t>
            </a:r>
            <a:endParaRPr lang="en-US" dirty="0"/>
          </a:p>
          <a:p>
            <a:endParaRPr lang="en-US" sz="2000" dirty="0"/>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pic>
        <p:nvPicPr>
          <p:cNvPr id="6" name="Picture 7" descr="Diagram&#10;&#10;Description automatically generated">
            <a:extLst>
              <a:ext uri="{FF2B5EF4-FFF2-40B4-BE49-F238E27FC236}">
                <a16:creationId xmlns:a16="http://schemas.microsoft.com/office/drawing/2014/main" id="{C8324933-E0D8-E9C2-D83D-E9FF6AF517D4}"/>
              </a:ext>
            </a:extLst>
          </p:cNvPr>
          <p:cNvPicPr>
            <a:picLocks noChangeAspect="1"/>
          </p:cNvPicPr>
          <p:nvPr/>
        </p:nvPicPr>
        <p:blipFill>
          <a:blip r:embed="rId2"/>
          <a:stretch>
            <a:fillRect/>
          </a:stretch>
        </p:blipFill>
        <p:spPr>
          <a:xfrm>
            <a:off x="2395268" y="3199791"/>
            <a:ext cx="4367840" cy="3333889"/>
          </a:xfrm>
          <a:prstGeom prst="rect">
            <a:avLst/>
          </a:prstGeom>
        </p:spPr>
      </p:pic>
    </p:spTree>
    <p:extLst>
      <p:ext uri="{BB962C8B-B14F-4D97-AF65-F5344CB8AC3E}">
        <p14:creationId xmlns:p14="http://schemas.microsoft.com/office/powerpoint/2010/main" val="252532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3231654"/>
          </a:xfrm>
          <a:prstGeom prst="rect">
            <a:avLst/>
          </a:prstGeom>
          <a:noFill/>
        </p:spPr>
        <p:txBody>
          <a:bodyPr wrap="square" lIns="91440" tIns="45720" rIns="91440" bIns="45720" rtlCol="0" anchor="t">
            <a:spAutoFit/>
          </a:bodyPr>
          <a:lstStyle/>
          <a:p>
            <a:r>
              <a:rPr lang="en-US" sz="2000" b="1" dirty="0">
                <a:latin typeface="Arial"/>
                <a:cs typeface="Arial"/>
              </a:rPr>
              <a:t>2. Attitudes in psychology and in consumer behavior</a:t>
            </a:r>
            <a:endParaRPr lang="en-US" sz="2000" dirty="0">
              <a:latin typeface="Arial"/>
              <a:cs typeface="Arial"/>
            </a:endParaRPr>
          </a:p>
          <a:p>
            <a:endParaRPr lang="en-US" sz="2000" b="1" dirty="0">
              <a:latin typeface="Arial"/>
              <a:cs typeface="Arial"/>
            </a:endParaRPr>
          </a:p>
          <a:p>
            <a:r>
              <a:rPr lang="en-US" sz="2000" b="1" dirty="0">
                <a:latin typeface="Arial"/>
                <a:cs typeface="Arial"/>
              </a:rPr>
              <a:t>What is an attitude in psychology?</a:t>
            </a:r>
            <a:endParaRPr lang="en-US" sz="2000" dirty="0">
              <a:latin typeface="Arial"/>
              <a:cs typeface="Arial"/>
            </a:endParaRPr>
          </a:p>
          <a:p>
            <a:endParaRPr lang="en-US" sz="2000" b="1" dirty="0">
              <a:latin typeface="Arial"/>
              <a:cs typeface="Arial"/>
            </a:endParaRPr>
          </a:p>
          <a:p>
            <a:r>
              <a:rPr lang="en-US" sz="2000" dirty="0">
                <a:latin typeface="Arial"/>
                <a:cs typeface="Arial"/>
              </a:rPr>
              <a:t>People use the word 'attitude' in many different ways, in common life. For example, your mother might have said that she doesn’t like your attitude, but what she was really referring to was your mood or affective state.</a:t>
            </a:r>
            <a:endParaRPr lang="en-US" dirty="0"/>
          </a:p>
          <a:p>
            <a:endParaRPr lang="en-US" sz="2000" dirty="0"/>
          </a:p>
          <a:p>
            <a:endParaRPr lang="en-US" sz="2000" dirty="0"/>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spTree>
    <p:extLst>
      <p:ext uri="{BB962C8B-B14F-4D97-AF65-F5344CB8AC3E}">
        <p14:creationId xmlns:p14="http://schemas.microsoft.com/office/powerpoint/2010/main" val="164357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1384995"/>
          </a:xfrm>
          <a:prstGeom prst="rect">
            <a:avLst/>
          </a:prstGeom>
          <a:noFill/>
        </p:spPr>
        <p:txBody>
          <a:bodyPr wrap="square" lIns="91440" tIns="45720" rIns="91440" bIns="45720" rtlCol="0" anchor="t">
            <a:spAutoFit/>
          </a:bodyPr>
          <a:lstStyle/>
          <a:p>
            <a:endParaRPr lang="en-US" sz="2000" b="1" dirty="0"/>
          </a:p>
          <a:p>
            <a:endParaRPr lang="en-US" sz="2000" dirty="0"/>
          </a:p>
          <a:p>
            <a:endParaRPr lang="en-US" sz="2000" dirty="0"/>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sp>
        <p:nvSpPr>
          <p:cNvPr id="6" name="Rectangle 5">
            <a:extLst>
              <a:ext uri="{FF2B5EF4-FFF2-40B4-BE49-F238E27FC236}">
                <a16:creationId xmlns:a16="http://schemas.microsoft.com/office/drawing/2014/main" id="{FB70339B-A947-99AB-4757-6AB6B0FD71C2}"/>
              </a:ext>
            </a:extLst>
          </p:cNvPr>
          <p:cNvSpPr/>
          <p:nvPr/>
        </p:nvSpPr>
        <p:spPr>
          <a:xfrm>
            <a:off x="752735" y="1479910"/>
            <a:ext cx="3306791" cy="498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KingsBureauGrot"/>
                <a:ea typeface="KingsBureauGrot"/>
                <a:cs typeface="KingsBureauGrot"/>
              </a:rPr>
              <a:t>The definition of attitude in psychology</a:t>
            </a:r>
          </a:p>
          <a:p>
            <a:r>
              <a:rPr lang="en-US" sz="2000" dirty="0">
                <a:solidFill>
                  <a:schemeClr val="tx1"/>
                </a:solidFill>
                <a:latin typeface="Open Sans"/>
                <a:ea typeface="Open Sans"/>
                <a:cs typeface="Open Sans"/>
              </a:rPr>
              <a:t>For the purposes of this module, you need to remember that, in psychology, an attitude is defined as a </a:t>
            </a:r>
            <a:r>
              <a:rPr lang="en-US" sz="2000" dirty="0" err="1">
                <a:solidFill>
                  <a:schemeClr val="tx1"/>
                </a:solidFill>
                <a:latin typeface="Open Sans"/>
                <a:ea typeface="Open Sans"/>
                <a:cs typeface="Open Sans"/>
              </a:rPr>
              <a:t>valenced</a:t>
            </a:r>
            <a:r>
              <a:rPr lang="en-US" sz="2000" dirty="0">
                <a:solidFill>
                  <a:schemeClr val="tx1"/>
                </a:solidFill>
                <a:latin typeface="Open Sans"/>
                <a:ea typeface="Open Sans"/>
                <a:cs typeface="Open Sans"/>
              </a:rPr>
              <a:t> expression towards an attitude object. </a:t>
            </a:r>
          </a:p>
          <a:p>
            <a:r>
              <a:rPr lang="en-US" sz="2000" dirty="0">
                <a:solidFill>
                  <a:schemeClr val="tx1"/>
                </a:solidFill>
                <a:latin typeface="Open Sans"/>
                <a:ea typeface="Open Sans"/>
                <a:cs typeface="Open Sans"/>
              </a:rPr>
              <a:t>Therefore, attitudes can be positive, neutral or negative. The expression could be a belief, an opinion, intended action or feeling towards an attitude object </a:t>
            </a:r>
            <a:endParaRPr lang="en-US" sz="2000" dirty="0">
              <a:solidFill>
                <a:schemeClr val="tx1"/>
              </a:solidFill>
            </a:endParaRPr>
          </a:p>
        </p:txBody>
      </p:sp>
      <p:sp>
        <p:nvSpPr>
          <p:cNvPr id="8" name="Rectangle 7">
            <a:extLst>
              <a:ext uri="{FF2B5EF4-FFF2-40B4-BE49-F238E27FC236}">
                <a16:creationId xmlns:a16="http://schemas.microsoft.com/office/drawing/2014/main" id="{DDF65349-2071-55D0-81CB-274FB13CDCB3}"/>
              </a:ext>
            </a:extLst>
          </p:cNvPr>
          <p:cNvSpPr/>
          <p:nvPr/>
        </p:nvSpPr>
        <p:spPr>
          <a:xfrm>
            <a:off x="5051565" y="1479909"/>
            <a:ext cx="3306791" cy="498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chemeClr val="tx1"/>
                </a:solidFill>
              </a:rPr>
              <a:t>Attitude objects</a:t>
            </a:r>
            <a:endParaRPr lang="en-US" sz="2000">
              <a:solidFill>
                <a:schemeClr val="tx1"/>
              </a:solidFill>
              <a:cs typeface="Arial"/>
            </a:endParaRPr>
          </a:p>
          <a:p>
            <a:endParaRPr lang="en-US" sz="2000" b="1" dirty="0">
              <a:solidFill>
                <a:schemeClr val="tx1"/>
              </a:solidFill>
              <a:ea typeface="+mn-lt"/>
              <a:cs typeface="+mn-lt"/>
            </a:endParaRPr>
          </a:p>
          <a:p>
            <a:endParaRPr lang="en-US" sz="2000" b="1" dirty="0">
              <a:solidFill>
                <a:schemeClr val="tx1"/>
              </a:solidFill>
              <a:ea typeface="+mn-lt"/>
              <a:cs typeface="+mn-lt"/>
            </a:endParaRPr>
          </a:p>
          <a:p>
            <a:r>
              <a:rPr lang="en-US" sz="2000" dirty="0">
                <a:solidFill>
                  <a:schemeClr val="tx1"/>
                </a:solidFill>
                <a:ea typeface="+mn-lt"/>
                <a:cs typeface="+mn-lt"/>
              </a:rPr>
              <a:t>Attitude objects could be places, people, issues, ideas or anything else that consumers encounter in their lives. For example, you have attitudes towards Burberry, Theresa May, celebrities, smoking, saving money and using electronic devices at home.</a:t>
            </a:r>
            <a:endParaRPr lang="en-US" sz="2000">
              <a:solidFill>
                <a:schemeClr val="tx1"/>
              </a:solidFill>
              <a:cs typeface="Arial"/>
            </a:endParaRPr>
          </a:p>
          <a:p>
            <a:endParaRPr lang="en-US" sz="2000" b="1" dirty="0">
              <a:solidFill>
                <a:srgbClr val="171717"/>
              </a:solidFill>
              <a:latin typeface="KingsBureauGrot"/>
            </a:endParaRPr>
          </a:p>
        </p:txBody>
      </p:sp>
    </p:spTree>
    <p:extLst>
      <p:ext uri="{BB962C8B-B14F-4D97-AF65-F5344CB8AC3E}">
        <p14:creationId xmlns:p14="http://schemas.microsoft.com/office/powerpoint/2010/main" val="29234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3847207"/>
          </a:xfrm>
          <a:prstGeom prst="rect">
            <a:avLst/>
          </a:prstGeom>
          <a:noFill/>
        </p:spPr>
        <p:txBody>
          <a:bodyPr wrap="square" lIns="91440" tIns="45720" rIns="91440" bIns="45720" rtlCol="0" anchor="t">
            <a:spAutoFit/>
          </a:bodyPr>
          <a:lstStyle/>
          <a:p>
            <a:r>
              <a:rPr lang="en-US" sz="2000" b="1" dirty="0">
                <a:latin typeface="Arial"/>
                <a:cs typeface="Arial"/>
              </a:rPr>
              <a:t>The tri-component model (ABC)</a:t>
            </a:r>
            <a:endParaRPr lang="en-US" sz="2000" dirty="0">
              <a:latin typeface="Arial"/>
              <a:cs typeface="Arial"/>
            </a:endParaRPr>
          </a:p>
          <a:p>
            <a:r>
              <a:rPr lang="en-US" sz="2000" dirty="0">
                <a:latin typeface="Arial"/>
                <a:cs typeface="Arial"/>
              </a:rPr>
              <a:t>An attitude has three parts:</a:t>
            </a:r>
            <a:br>
              <a:rPr lang="en-US" sz="2000" dirty="0"/>
            </a:br>
            <a:endParaRPr lang="en-US" sz="2000" dirty="0"/>
          </a:p>
          <a:p>
            <a:r>
              <a:rPr lang="en-US" sz="2000" b="1" dirty="0">
                <a:latin typeface="Arial"/>
                <a:cs typeface="Arial"/>
              </a:rPr>
              <a:t>1 – Affects (A): </a:t>
            </a:r>
            <a:r>
              <a:rPr lang="en-US" sz="2000" dirty="0">
                <a:latin typeface="Arial"/>
                <a:cs typeface="Arial"/>
              </a:rPr>
              <a:t>affects mean feelings and this part of the attitude reflects how we feel about something.</a:t>
            </a:r>
          </a:p>
          <a:p>
            <a:endParaRPr lang="en-US" sz="2000" dirty="0">
              <a:latin typeface="Arial"/>
              <a:cs typeface="Arial"/>
            </a:endParaRPr>
          </a:p>
          <a:p>
            <a:r>
              <a:rPr lang="en-US" sz="2000" b="1" dirty="0">
                <a:latin typeface="Arial"/>
                <a:cs typeface="Arial"/>
              </a:rPr>
              <a:t>2 – Intended </a:t>
            </a:r>
            <a:r>
              <a:rPr lang="en-US" sz="2000" b="1" dirty="0" err="1">
                <a:latin typeface="Arial"/>
                <a:cs typeface="Arial"/>
              </a:rPr>
              <a:t>behaviour</a:t>
            </a:r>
            <a:r>
              <a:rPr lang="en-US" sz="2000" b="1" dirty="0">
                <a:latin typeface="Arial"/>
                <a:cs typeface="Arial"/>
              </a:rPr>
              <a:t> (B):</a:t>
            </a:r>
            <a:r>
              <a:rPr lang="en-US" sz="2000" dirty="0">
                <a:latin typeface="Arial"/>
                <a:cs typeface="Arial"/>
              </a:rPr>
              <a:t> this controls how we </a:t>
            </a:r>
          </a:p>
          <a:p>
            <a:r>
              <a:rPr lang="en-US" sz="2000" dirty="0">
                <a:latin typeface="Arial"/>
                <a:cs typeface="Arial"/>
              </a:rPr>
              <a:t>intend to act toward something.</a:t>
            </a:r>
            <a:endParaRPr lang="en-US"/>
          </a:p>
          <a:p>
            <a:endParaRPr lang="en-US" sz="2000" dirty="0">
              <a:latin typeface="Arial"/>
              <a:cs typeface="Arial"/>
            </a:endParaRPr>
          </a:p>
          <a:p>
            <a:r>
              <a:rPr lang="en-US" sz="2000" b="1" dirty="0">
                <a:latin typeface="Arial"/>
                <a:cs typeface="Arial"/>
              </a:rPr>
              <a:t>3 – Cognition (C):</a:t>
            </a:r>
            <a:r>
              <a:rPr lang="en-US" sz="2000" dirty="0">
                <a:latin typeface="Arial"/>
                <a:cs typeface="Arial"/>
              </a:rPr>
              <a:t> it refers to how we think </a:t>
            </a:r>
          </a:p>
          <a:p>
            <a:r>
              <a:rPr lang="en-US" sz="2000" dirty="0">
                <a:latin typeface="Arial"/>
                <a:cs typeface="Arial"/>
              </a:rPr>
              <a:t>about something.</a:t>
            </a:r>
            <a:endParaRPr lang="en-US" dirty="0"/>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Attitudes and Behaviors</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Affects, intended behaviors and cognition</a:t>
            </a:r>
            <a:endParaRPr lang="en-US" sz="2400" dirty="0">
              <a:latin typeface="Arial"/>
              <a:cs typeface="Arial"/>
            </a:endParaRPr>
          </a:p>
          <a:p>
            <a:pPr algn="l"/>
            <a:endParaRPr lang="en-US" dirty="0"/>
          </a:p>
        </p:txBody>
      </p:sp>
      <p:pic>
        <p:nvPicPr>
          <p:cNvPr id="12" name="Picture 12" descr="Diagram&#10;&#10;Description automatically generated">
            <a:extLst>
              <a:ext uri="{FF2B5EF4-FFF2-40B4-BE49-F238E27FC236}">
                <a16:creationId xmlns:a16="http://schemas.microsoft.com/office/drawing/2014/main" id="{6BF55A7F-5CE0-A88D-74DA-ABD3C3CA076D}"/>
              </a:ext>
            </a:extLst>
          </p:cNvPr>
          <p:cNvPicPr>
            <a:picLocks noChangeAspect="1"/>
          </p:cNvPicPr>
          <p:nvPr/>
        </p:nvPicPr>
        <p:blipFill>
          <a:blip r:embed="rId2"/>
          <a:stretch>
            <a:fillRect/>
          </a:stretch>
        </p:blipFill>
        <p:spPr>
          <a:xfrm>
            <a:off x="5342626" y="3071245"/>
            <a:ext cx="3505200" cy="3231547"/>
          </a:xfrm>
          <a:prstGeom prst="rect">
            <a:avLst/>
          </a:prstGeom>
        </p:spPr>
      </p:pic>
    </p:spTree>
    <p:extLst>
      <p:ext uri="{BB962C8B-B14F-4D97-AF65-F5344CB8AC3E}">
        <p14:creationId xmlns:p14="http://schemas.microsoft.com/office/powerpoint/2010/main" val="799532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6917</TotalTime>
  <Words>705</Words>
  <Application>Microsoft Office PowerPoint</Application>
  <PresentationFormat>On-screen Show (4:3)</PresentationFormat>
  <Paragraphs>72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Microsoft Office User</cp:lastModifiedBy>
  <cp:revision>1752</cp:revision>
  <cp:lastPrinted>2020-09-02T06:00:26Z</cp:lastPrinted>
  <dcterms:created xsi:type="dcterms:W3CDTF">2009-07-12T19:40:29Z</dcterms:created>
  <dcterms:modified xsi:type="dcterms:W3CDTF">2023-02-24T20:05:30Z</dcterms:modified>
</cp:coreProperties>
</file>